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7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96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8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C60587-B44C-4FCC-B94F-8A03F390D14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7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nealogybyginger.blogspot.com/2011/06/great-illinois-genealogy-scavenger-hunt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(1)shale_from_Asgard_Swamp_mine.jpg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www.flickr.com/photos/jsjgeology/16797325751" TargetMode="Externa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CB6826-2FAD-402C-979D-F468CE5E5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527" r="5639" b="-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2B48F4-EEF7-4C1A-BD15-B51F03DD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65125"/>
            <a:ext cx="526615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Scavenger Hunt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CADA1-91E2-4F87-A1C5-AB9AFCE29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47" y="1690688"/>
            <a:ext cx="3941499" cy="48021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This has been a fun year for all of us and we are so sad that it had to be cut short.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You know one of our biggest goals if for you to see Earth Science in the world around you. This is your opportunity to show off.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On the pages that follow, you will find a topic. Your goal is to insert a picture that illustrates that topic.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A picture YOU TAKE is encouraged. However, if you HAVE to use internet pictures, that is ok.</a:t>
            </a:r>
          </a:p>
          <a:p>
            <a:pPr marL="228600" indent="-342900" algn="l">
              <a:buFont typeface="+mj-lt"/>
              <a:buAutoNum type="arabicPeriod"/>
            </a:pPr>
            <a:r>
              <a:rPr lang="en-US" sz="1700" dirty="0"/>
              <a:t>Download and save this PPT. </a:t>
            </a:r>
          </a:p>
          <a:p>
            <a:pPr marL="228600" indent="-342900" algn="l">
              <a:buFont typeface="+mj-lt"/>
              <a:buAutoNum type="arabicPeriod"/>
            </a:pPr>
            <a:r>
              <a:rPr lang="en-US" sz="1700" dirty="0"/>
              <a:t>When you are done, email the edited version to your teacher.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 dirty="0"/>
              <a:t>Have Fun!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167679-D7EC-49B4-B7A1-0662F28BC07B}"/>
              </a:ext>
            </a:extLst>
          </p:cNvPr>
          <p:cNvSpPr txBox="1"/>
          <p:nvPr/>
        </p:nvSpPr>
        <p:spPr>
          <a:xfrm>
            <a:off x="9751908" y="6657945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enealogybyginger.blogspot.com/2011/06/great-illinois-genealogy-scavenger-hunt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34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345A1E-A46B-40D3-9894-D06E21F8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A5D68-7ECF-4066-B3C2-B4570BCF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3 different types of rocks igneous, sedimentary, and metamorphic.</a:t>
            </a:r>
          </a:p>
          <a:p>
            <a:r>
              <a:rPr lang="en-US" dirty="0"/>
              <a:t>Igneous – intrusive: cools slowly and has obvious crystals in the rocks.</a:t>
            </a:r>
          </a:p>
          <a:p>
            <a:pPr marL="923544" lvl="6" indent="0">
              <a:buNone/>
            </a:pPr>
            <a:r>
              <a:rPr lang="en-US" dirty="0"/>
              <a:t>      </a:t>
            </a:r>
            <a:r>
              <a:rPr lang="en-US" sz="2200" dirty="0"/>
              <a:t>extrusive: cool rapidly and has very fine crystals (often looks like glass) and sometimes air pockets.</a:t>
            </a:r>
          </a:p>
          <a:p>
            <a:r>
              <a:rPr lang="en-US" dirty="0"/>
              <a:t>Sedimentary – compacted and cemented sediments. Often has different colored bands called strata</a:t>
            </a:r>
          </a:p>
          <a:p>
            <a:r>
              <a:rPr lang="en-US" dirty="0"/>
              <a:t>Metamorphic – made by heat and pressure. Crystals are small and may not be seen. There are often is foliated ribbons </a:t>
            </a:r>
          </a:p>
          <a:p>
            <a:pPr marL="923544" lvl="6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141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1E87-AA81-487C-8E66-B3B2929C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Igneous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5080C-F13E-4A0E-B7C7-5A6ED21C77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you tell if it is intrusive or extrusive?</a:t>
            </a:r>
          </a:p>
          <a:p>
            <a:r>
              <a:rPr lang="en-US" dirty="0"/>
              <a:t>Can you name 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7F585-A51F-44AB-A514-4326D64D4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B202-1041-45F3-ADD9-BBD8D238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Sedimentary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51A0-7DA7-406A-9793-39EB4979C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you name the rock you found?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31D03-2A9D-4FA9-8D30-EF0DBE675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1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B202-1041-45F3-ADD9-BBD8D238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Metamorphic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51A0-7DA7-406A-9793-39EB4979C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you name the rock you found?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31D03-2A9D-4FA9-8D30-EF0DBE675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A060-FCF6-4ED3-BCBA-F309342E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Bonus Directions</a:t>
            </a:r>
            <a:br>
              <a:rPr lang="en-US" dirty="0"/>
            </a:br>
            <a:r>
              <a:rPr lang="en-US" dirty="0"/>
              <a:t>Can you find and name a rock that has changed due to the rock cycle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DC0F1-58AA-4E26-BF9C-E73896AFFC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parent rock: Shale</a:t>
            </a:r>
          </a:p>
        </p:txBody>
      </p:sp>
      <p:pic>
        <p:nvPicPr>
          <p:cNvPr id="8" name="Content Placeholder 7" descr="A picture containing sitting, food&#10;&#10;Description automatically generated">
            <a:extLst>
              <a:ext uri="{FF2B5EF4-FFF2-40B4-BE49-F238E27FC236}">
                <a16:creationId xmlns:a16="http://schemas.microsoft.com/office/drawing/2014/main" id="{7576C45A-65BD-432A-831D-352C3AE917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50499" y="3305905"/>
            <a:ext cx="3901440" cy="266395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CB908-C0AA-40ED-B497-89053B6A7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 after heat and pressure: Slate</a:t>
            </a:r>
          </a:p>
        </p:txBody>
      </p:sp>
      <p:pic>
        <p:nvPicPr>
          <p:cNvPr id="11" name="Content Placeholder 10" descr="A close up of a rock&#10;&#10;Description automatically generated">
            <a:extLst>
              <a:ext uri="{FF2B5EF4-FFF2-40B4-BE49-F238E27FC236}">
                <a16:creationId xmlns:a16="http://schemas.microsoft.com/office/drawing/2014/main" id="{8152FCD2-5D14-48B5-B5CC-B57ECE5D901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45694" y="2967038"/>
            <a:ext cx="4045625" cy="334168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BE436C-AF93-4487-903C-004DF27717B1}"/>
              </a:ext>
            </a:extLst>
          </p:cNvPr>
          <p:cNvSpPr txBox="1"/>
          <p:nvPr/>
        </p:nvSpPr>
        <p:spPr>
          <a:xfrm>
            <a:off x="1450499" y="5969857"/>
            <a:ext cx="3901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(1)shale_from_Asgard_Swamp_min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80728D-8BFF-4683-BA2C-4D6243886797}"/>
              </a:ext>
            </a:extLst>
          </p:cNvPr>
          <p:cNvSpPr txBox="1"/>
          <p:nvPr/>
        </p:nvSpPr>
        <p:spPr>
          <a:xfrm>
            <a:off x="6345694" y="6308725"/>
            <a:ext cx="4045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www.flickr.com/photos/jsjgeology/1679732575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3110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096B-607D-4CFE-89C8-F2517F0B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Bounus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9FE5E-163B-464F-BA5A-8511384551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 rock: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74BB2-CCC0-4ADD-B30E-1DEC4D108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948CA-50B3-4F10-9954-C5C2B80C1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Rock: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A001D-2123-478D-A295-914432FAE6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F5CF-F209-439A-85EE-5AE089C3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Moon Phase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2AC74-00B4-4F68-B0B5-D008DCDAC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CE1BC-7F91-4523-8C9C-E12DBE6BE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the moon phase?</a:t>
            </a:r>
          </a:p>
          <a:p>
            <a:r>
              <a:rPr lang="en-US" sz="2000" dirty="0"/>
              <a:t>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71881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DFE40-E496-4419-8459-E6BD0D1D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4BAA-4837-44B0-9CBE-A2F5B992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E70CF-1695-49DD-85AB-CE0853DF5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Take a picture of an item in the troposphere. </a:t>
            </a:r>
          </a:p>
        </p:txBody>
      </p:sp>
    </p:spTree>
    <p:extLst>
      <p:ext uri="{BB962C8B-B14F-4D97-AF65-F5344CB8AC3E}">
        <p14:creationId xmlns:p14="http://schemas.microsoft.com/office/powerpoint/2010/main" val="285361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C507-3DD1-41A6-819C-3B3BF4C0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Water Cycle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AC77-F56B-413C-A45F-78486AB3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C0CB8-7646-4C75-9389-4BB32C4C6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Take a picture that illustrates as many processes as you can of the water cycle.</a:t>
            </a:r>
          </a:p>
          <a:p>
            <a:r>
              <a:rPr lang="en-US" sz="1800" dirty="0"/>
              <a:t>*** Bonus: label the processes </a:t>
            </a:r>
          </a:p>
        </p:txBody>
      </p:sp>
    </p:spTree>
    <p:extLst>
      <p:ext uri="{BB962C8B-B14F-4D97-AF65-F5344CB8AC3E}">
        <p14:creationId xmlns:p14="http://schemas.microsoft.com/office/powerpoint/2010/main" val="242578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54CDDB-EE17-48D2-81C8-6454806D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Weather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0662F-63DE-4DD5-BD53-C2CA53D2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1800" dirty="0"/>
              <a:t>Describe what kind of weather we are having. Include:</a:t>
            </a:r>
          </a:p>
          <a:p>
            <a:r>
              <a:rPr lang="en-US" sz="1800" dirty="0"/>
              <a:t>Type of front </a:t>
            </a:r>
          </a:p>
          <a:p>
            <a:r>
              <a:rPr lang="en-US" sz="1800" dirty="0"/>
              <a:t>And / Or</a:t>
            </a:r>
          </a:p>
          <a:p>
            <a:r>
              <a:rPr lang="en-US" sz="1800" dirty="0"/>
              <a:t>High or Low pressure 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233C38-DCEB-48F4-8588-5CE2E839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Place picture that corresponds with your description here.</a:t>
            </a:r>
          </a:p>
        </p:txBody>
      </p:sp>
    </p:spTree>
    <p:extLst>
      <p:ext uri="{BB962C8B-B14F-4D97-AF65-F5344CB8AC3E}">
        <p14:creationId xmlns:p14="http://schemas.microsoft.com/office/powerpoint/2010/main" val="384086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7D1D-48C5-4BFB-AEB8-5529752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Water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F31BA-DF25-40BD-BF35-E09AE9FE114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DFFA-AB5F-4994-B641-45BC08701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Find a place where there is water.</a:t>
            </a:r>
          </a:p>
          <a:p>
            <a:r>
              <a:rPr lang="en-US" sz="1800" dirty="0"/>
              <a:t>Identify if they water is runoff, drainage, accumulation…..</a:t>
            </a:r>
          </a:p>
        </p:txBody>
      </p:sp>
    </p:spTree>
    <p:extLst>
      <p:ext uri="{BB962C8B-B14F-4D97-AF65-F5344CB8AC3E}">
        <p14:creationId xmlns:p14="http://schemas.microsoft.com/office/powerpoint/2010/main" val="78837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9C1DCA-DB06-41A5-8126-16B14875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Erosion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FA14C-D252-49B8-AC96-B9F46B739F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have learned that there are different types of erosion.</a:t>
            </a:r>
          </a:p>
          <a:p>
            <a:r>
              <a:rPr lang="en-US" dirty="0"/>
              <a:t>Find erosion and label the type of erosion.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CB2FA7-A3AB-4CCD-8FCC-26C37DF44B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AF7B-F916-451E-8ACF-BB9C5C58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8D9D-0AF0-4C5D-BC53-82759830F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Find an example of CHEMICAL WEATHERING. </a:t>
            </a:r>
          </a:p>
          <a:p>
            <a:r>
              <a:rPr lang="en-US" dirty="0"/>
              <a:t>Name the agent of the weathering</a:t>
            </a:r>
          </a:p>
          <a:p>
            <a:r>
              <a:rPr lang="en-US" dirty="0"/>
              <a:t>________________________________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FE626-2432-4677-8881-D3788D4AFA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2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AF7B-F916-451E-8ACF-BB9C5C58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8D9D-0AF0-4C5D-BC53-82759830F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Find an example of MECHANICAL WEATHERING. </a:t>
            </a:r>
          </a:p>
          <a:p>
            <a:r>
              <a:rPr lang="en-US" dirty="0"/>
              <a:t>Name the agent of the weathering</a:t>
            </a:r>
          </a:p>
          <a:p>
            <a:r>
              <a:rPr lang="en-US" dirty="0"/>
              <a:t>________________________________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FE626-2432-4677-8881-D3788D4AFA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66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306</TotalTime>
  <Words>444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</vt:lpstr>
      <vt:lpstr>Scavenger Hunt</vt:lpstr>
      <vt:lpstr>Moon Phase </vt:lpstr>
      <vt:lpstr>atmosphere</vt:lpstr>
      <vt:lpstr> Water Cycle </vt:lpstr>
      <vt:lpstr>Weather</vt:lpstr>
      <vt:lpstr> Water </vt:lpstr>
      <vt:lpstr>Erosion</vt:lpstr>
      <vt:lpstr>Weathering</vt:lpstr>
      <vt:lpstr>Weathering</vt:lpstr>
      <vt:lpstr>PowerPoint Presentation</vt:lpstr>
      <vt:lpstr>Igneous rock</vt:lpstr>
      <vt:lpstr>Sedimentary rock</vt:lpstr>
      <vt:lpstr>Metamorphic rock</vt:lpstr>
      <vt:lpstr>Bonus Directions Can you find and name a rock that has changed due to the rock cycle  </vt:lpstr>
      <vt:lpstr>Bounus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Turner-Nesmith</dc:creator>
  <cp:lastModifiedBy>Abigail Turner-Nesmith</cp:lastModifiedBy>
  <cp:revision>5</cp:revision>
  <dcterms:created xsi:type="dcterms:W3CDTF">2020-05-18T13:29:17Z</dcterms:created>
  <dcterms:modified xsi:type="dcterms:W3CDTF">2020-05-18T18:35:26Z</dcterms:modified>
</cp:coreProperties>
</file>