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0" r:id="rId4"/>
    <p:sldId id="296" r:id="rId5"/>
    <p:sldId id="264" r:id="rId6"/>
    <p:sldId id="265" r:id="rId7"/>
    <p:sldId id="258" r:id="rId8"/>
    <p:sldId id="294" r:id="rId9"/>
    <p:sldId id="266" r:id="rId10"/>
    <p:sldId id="267" r:id="rId11"/>
    <p:sldId id="270" r:id="rId12"/>
    <p:sldId id="271" r:id="rId13"/>
    <p:sldId id="256" r:id="rId14"/>
    <p:sldId id="292" r:id="rId15"/>
    <p:sldId id="268" r:id="rId16"/>
    <p:sldId id="269" r:id="rId17"/>
    <p:sldId id="272" r:id="rId18"/>
    <p:sldId id="273" r:id="rId19"/>
    <p:sldId id="274" r:id="rId20"/>
    <p:sldId id="275" r:id="rId21"/>
    <p:sldId id="280" r:id="rId22"/>
    <p:sldId id="281" r:id="rId23"/>
    <p:sldId id="276" r:id="rId24"/>
    <p:sldId id="277" r:id="rId25"/>
    <p:sldId id="278" r:id="rId26"/>
    <p:sldId id="279" r:id="rId27"/>
    <p:sldId id="257" r:id="rId28"/>
    <p:sldId id="293" r:id="rId29"/>
    <p:sldId id="259" r:id="rId30"/>
    <p:sldId id="295" r:id="rId31"/>
    <p:sldId id="282" r:id="rId32"/>
    <p:sldId id="283" r:id="rId33"/>
    <p:sldId id="284" r:id="rId34"/>
    <p:sldId id="285" r:id="rId35"/>
    <p:sldId id="298" r:id="rId36"/>
    <p:sldId id="299" r:id="rId37"/>
    <p:sldId id="261" r:id="rId38"/>
    <p:sldId id="297" r:id="rId39"/>
    <p:sldId id="286" r:id="rId40"/>
    <p:sldId id="287" r:id="rId41"/>
    <p:sldId id="288" r:id="rId42"/>
    <p:sldId id="289" r:id="rId43"/>
    <p:sldId id="290" r:id="rId44"/>
    <p:sldId id="29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DC0-59B8-4689-B3B6-FF3908FD9E6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B566-1242-4057-AF37-32E51173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4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DC0-59B8-4689-B3B6-FF3908FD9E6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B566-1242-4057-AF37-32E51173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0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DC0-59B8-4689-B3B6-FF3908FD9E6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B566-1242-4057-AF37-32E51173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9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DC0-59B8-4689-B3B6-FF3908FD9E6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B566-1242-4057-AF37-32E51173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0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DC0-59B8-4689-B3B6-FF3908FD9E6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B566-1242-4057-AF37-32E51173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DC0-59B8-4689-B3B6-FF3908FD9E6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B566-1242-4057-AF37-32E51173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6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DC0-59B8-4689-B3B6-FF3908FD9E6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B566-1242-4057-AF37-32E51173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1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DC0-59B8-4689-B3B6-FF3908FD9E6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B566-1242-4057-AF37-32E51173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4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DC0-59B8-4689-B3B6-FF3908FD9E6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B566-1242-4057-AF37-32E51173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8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DC0-59B8-4689-B3B6-FF3908FD9E6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B566-1242-4057-AF37-32E51173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1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DC0-59B8-4689-B3B6-FF3908FD9E6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B566-1242-4057-AF37-32E51173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9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40DC0-59B8-4689-B3B6-FF3908FD9E6A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FB566-1242-4057-AF37-32E51173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2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process forms sediments?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35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878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Glaciers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8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Oxidation forms what?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1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878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84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144" y="3937605"/>
            <a:ext cx="5678019" cy="11794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747" y="239405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this an example of?</a:t>
            </a:r>
            <a:endParaRPr lang="en-US" sz="4000" dirty="0"/>
          </a:p>
        </p:txBody>
      </p:sp>
      <p:pic>
        <p:nvPicPr>
          <p:cNvPr id="1026" name="Picture 2" descr="Image result for weathered stone stat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17" y="1519717"/>
            <a:ext cx="7688984" cy="550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4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Weathering- Acid 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70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process of breaking down rocks into sediments is called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71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878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weathering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31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creates V shaped valleys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0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878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06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Landslides and Rock Slides are cause by what agent of mechanical weathering?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8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878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24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878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Gravity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04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 Roots breaking apart a sidewalk is an example of…..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34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878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Mechanical Weathering by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34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process of moving sediments from one location </a:t>
            </a:r>
            <a:r>
              <a:rPr lang="en-US" smtClean="0"/>
              <a:t>to another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59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878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Erosion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0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type of weathering breaks down rock through physical means?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0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878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Mechanical Weathering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8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 descr="Image result for statue of libe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7" y="365125"/>
            <a:ext cx="10838286" cy="567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442980" y="71135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/>
              <a:t>What is this an example of?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72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Weathering -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78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weath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939" y="365125"/>
            <a:ext cx="38195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38200" y="91122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/>
              <a:t>What is this an example of?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38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l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90" y="872152"/>
            <a:ext cx="8652387" cy="577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470747" y="23940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/>
              <a:t>What is this an example of?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44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Weathering – Plants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8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type of weathering breaks down rocks by changing the chemical </a:t>
            </a:r>
            <a:r>
              <a:rPr lang="en-US" dirty="0" err="1" smtClean="0"/>
              <a:t>compostion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98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87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Chemical Weathering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21218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water, Wind, Gravity and Ice are the agents of….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53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87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Erosion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04605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rocks or sand scrape against each other, causing them to weather away is……..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11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87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Abrasion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5192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land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47" y="978310"/>
            <a:ext cx="9078532" cy="58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470747" y="23940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/>
              <a:t>What is this an example of?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67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Weathering -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37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will a bike rust faster, a dry cold climate or a humid warm one?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Weathering – Acid in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99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878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Humid and Warm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49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an agent of erosion loses energy, this process occurs….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61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878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Deposition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73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Lichen break down rocks?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32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878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Chemical Weathering – Acid in </a:t>
            </a:r>
            <a:r>
              <a:rPr lang="en-US" smtClean="0"/>
              <a:t>Living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0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process creates cracks in rocks using water and expansion?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4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878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Mechanical Weathering by Ice Wedging or Frost Wedging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weath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11" y="934521"/>
            <a:ext cx="7540529" cy="56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470747" y="23940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/>
              <a:t>What is this an example of?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933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Weathering – Ice Wedging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3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creates U shaped Valleys.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270</Words>
  <Application>Microsoft Office PowerPoint</Application>
  <PresentationFormat>Widescreen</PresentationFormat>
  <Paragraphs>44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What process forms sediments?</vt:lpstr>
      <vt:lpstr>Weathering</vt:lpstr>
      <vt:lpstr>PowerPoint Presentation</vt:lpstr>
      <vt:lpstr>Chemical Weathering – Acid in Living Things</vt:lpstr>
      <vt:lpstr>What process creates cracks in rocks using water and expansion?</vt:lpstr>
      <vt:lpstr>Mechanical Weathering by Ice Wedging or Frost Wedging</vt:lpstr>
      <vt:lpstr>PowerPoint Presentation</vt:lpstr>
      <vt:lpstr>Mechanical Weathering – Ice Wedging</vt:lpstr>
      <vt:lpstr>This creates U shaped Valleys.</vt:lpstr>
      <vt:lpstr>Glaciers</vt:lpstr>
      <vt:lpstr>Oxidation forms what?</vt:lpstr>
      <vt:lpstr>Rust</vt:lpstr>
      <vt:lpstr>PowerPoint Presentation</vt:lpstr>
      <vt:lpstr>Chemical Weathering- Acid Precipitation</vt:lpstr>
      <vt:lpstr>The process of breaking down rocks into sediments is called</vt:lpstr>
      <vt:lpstr>weathering</vt:lpstr>
      <vt:lpstr>This creates V shaped valleys</vt:lpstr>
      <vt:lpstr>Rivers</vt:lpstr>
      <vt:lpstr>Landslides and Rock Slides are cause by what agent of mechanical weathering?</vt:lpstr>
      <vt:lpstr>Gravity</vt:lpstr>
      <vt:lpstr>Tree Roots breaking apart a sidewalk is an example of…..</vt:lpstr>
      <vt:lpstr>Mechanical Weathering by Plants</vt:lpstr>
      <vt:lpstr>The process of moving sediments from one location to another</vt:lpstr>
      <vt:lpstr>Erosion</vt:lpstr>
      <vt:lpstr>This type of weathering breaks down rock through physical means?</vt:lpstr>
      <vt:lpstr>Mechanical Weathering</vt:lpstr>
      <vt:lpstr>PowerPoint Presentation</vt:lpstr>
      <vt:lpstr>Chemical Weathering - Air</vt:lpstr>
      <vt:lpstr>PowerPoint Presentation</vt:lpstr>
      <vt:lpstr>Mechanical Weathering – Plants </vt:lpstr>
      <vt:lpstr>This type of weathering breaks down rocks by changing the chemical compostion</vt:lpstr>
      <vt:lpstr>Chemical Weathering</vt:lpstr>
      <vt:lpstr>Running water, Wind, Gravity and Ice are the agents of….</vt:lpstr>
      <vt:lpstr>Erosion</vt:lpstr>
      <vt:lpstr>When rocks or sand scrape against each other, causing them to weather away is……..</vt:lpstr>
      <vt:lpstr>Abrasion</vt:lpstr>
      <vt:lpstr>PowerPoint Presentation</vt:lpstr>
      <vt:lpstr>Mechanical Weathering - Gravity</vt:lpstr>
      <vt:lpstr>Where will a bike rust faster, a dry cold climate or a humid warm one?</vt:lpstr>
      <vt:lpstr>Humid and Warm Climate</vt:lpstr>
      <vt:lpstr>When an agent of erosion loses energy, this process occurs….</vt:lpstr>
      <vt:lpstr>Deposition</vt:lpstr>
      <vt:lpstr>How do Lichen break down rocks?</vt:lpstr>
      <vt:lpstr>Chemical Weathering – Acid in Living Things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Boyd</dc:creator>
  <cp:lastModifiedBy>Elizabeth Boyd</cp:lastModifiedBy>
  <cp:revision>7</cp:revision>
  <dcterms:created xsi:type="dcterms:W3CDTF">2018-02-06T14:10:28Z</dcterms:created>
  <dcterms:modified xsi:type="dcterms:W3CDTF">2019-04-18T12:44:01Z</dcterms:modified>
</cp:coreProperties>
</file>