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41EB0-74E1-460F-9FB0-D55AE9ADD8D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B3E75-4C33-4DDC-A27F-8169DCBD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3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FCB611-6BFC-4F12-83C0-22E3DDAD5FDE}" type="datetimeFigureOut">
              <a:rPr lang="en-US" smtClean="0"/>
              <a:t>3/19/2019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8077200" cy="1219200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Structure of Earth</a:t>
            </a:r>
            <a:endParaRPr lang="en-US" sz="6000" b="1" u="sng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33600"/>
            <a:ext cx="5029201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089025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CRUST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77200" cy="4953000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thinnest, outermost layer of the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Earth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Temperature: 0°-680°F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Only about </a:t>
            </a:r>
            <a:r>
              <a:rPr lang="en-US" sz="59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cs typeface="Aharoni" panose="02010803020104030203" pitchFamily="2" charset="-79"/>
              </a:rPr>
              <a:t>30 km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thick</a:t>
            </a:r>
          </a:p>
          <a:p>
            <a:pPr algn="l"/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Made mostly of oxygen, silicon, and aluminum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(easily broken)</a:t>
            </a:r>
          </a:p>
          <a:p>
            <a:pPr algn="l"/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Least dense layer in Earth’s geosphere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 life exists on this layer.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Consists of land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ocean.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temperature of the crust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typically varies; however the further down you dig through the crust, the temperature increases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2" descr="Image result for earth layers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4876"/>
            <a:ext cx="1882588" cy="17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9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089025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MANTLE</a:t>
            </a:r>
            <a:endParaRPr lang="en-US" sz="6000" b="1" u="sng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41789"/>
            <a:ext cx="8305800" cy="4648200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dense, thick layer of rock just below the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crust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Made of magnesium; less aluminum and silicone than crust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Earth’s thick middle layer made mostly of solid rock; makes it denser than the crust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This layer is undergoes constant heat and pressure. Temperatures range between 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680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°f and 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4532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°f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heat and pressure causes rocks to move and bend within this layer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About </a:t>
            </a: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2,900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km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thick,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dense layer of rock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2" descr="Image result for earth layers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4876"/>
            <a:ext cx="1882588" cy="17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0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089025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CORE</a:t>
            </a:r>
            <a:endParaRPr lang="en-US" sz="6000" b="1" u="sng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8305800" cy="4800600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inner most chemical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layer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Densest Layer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Made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iron and nickel,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liquid form, no water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Made up of molten lava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 is about 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3,430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km thick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Temperatures typically around 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3500-4300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Scientists know this layer is made of liquid molten lava by studying what happens when earthquakes occur</a:t>
            </a:r>
          </a:p>
          <a:p>
            <a:pPr algn="l"/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2" descr="Image result for earth layers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12490"/>
            <a:ext cx="1464527" cy="136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2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1526</TotalTime>
  <Words>205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Candara</vt:lpstr>
      <vt:lpstr>Thermal</vt:lpstr>
      <vt:lpstr>PowerPoint Presentation</vt:lpstr>
      <vt:lpstr>CRUST</vt:lpstr>
      <vt:lpstr>MANTLE</vt:lpstr>
      <vt:lpstr>CORE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</dc:creator>
  <cp:lastModifiedBy>Laquincia Brown</cp:lastModifiedBy>
  <cp:revision>19</cp:revision>
  <dcterms:created xsi:type="dcterms:W3CDTF">2014-12-02T02:14:26Z</dcterms:created>
  <dcterms:modified xsi:type="dcterms:W3CDTF">2019-03-19T21:05:59Z</dcterms:modified>
</cp:coreProperties>
</file>