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319" r:id="rId2"/>
    <p:sldId id="258" r:id="rId3"/>
    <p:sldId id="278" r:id="rId4"/>
    <p:sldId id="259" r:id="rId5"/>
    <p:sldId id="279" r:id="rId6"/>
    <p:sldId id="260" r:id="rId7"/>
    <p:sldId id="280" r:id="rId8"/>
    <p:sldId id="261" r:id="rId9"/>
    <p:sldId id="263" r:id="rId10"/>
    <p:sldId id="298" r:id="rId11"/>
    <p:sldId id="282" r:id="rId12"/>
    <p:sldId id="283" r:id="rId13"/>
    <p:sldId id="285" r:id="rId14"/>
    <p:sldId id="284" r:id="rId15"/>
    <p:sldId id="334" r:id="rId16"/>
    <p:sldId id="275" r:id="rId17"/>
    <p:sldId id="276" r:id="rId18"/>
    <p:sldId id="277" r:id="rId19"/>
    <p:sldId id="324" r:id="rId20"/>
    <p:sldId id="329" r:id="rId21"/>
    <p:sldId id="330" r:id="rId22"/>
    <p:sldId id="331" r:id="rId23"/>
    <p:sldId id="332" r:id="rId24"/>
    <p:sldId id="333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0" d="100"/>
          <a:sy n="40" d="100"/>
        </p:scale>
        <p:origin x="48" y="6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D9D8C-278D-4511-88AB-8E3BAB189796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357979-DA2E-48ED-BA3C-B376F34A6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546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dirty="0"/>
              <a:t>At Griffin we are family; therefore,</a:t>
            </a:r>
            <a:r>
              <a:rPr lang="en-US" baseline="0" dirty="0"/>
              <a:t> we treat each other and our environment with respect. We may disagree, but we will still respect each other’s opinions.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What is something about Griffin</a:t>
            </a:r>
            <a:r>
              <a:rPr lang="en-US" baseline="0" dirty="0"/>
              <a:t> that you like or makes you proud? </a:t>
            </a:r>
          </a:p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F9942-77E1-4B62-B3A1-BB815BD1503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2468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995CF-C725-46EF-90D9-FFD5D4A9DB4A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692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995CF-C725-46EF-90D9-FFD5D4A9DB4A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991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995CF-C725-46EF-90D9-FFD5D4A9DB4A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5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995CF-C725-46EF-90D9-FFD5D4A9DB4A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178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995CF-C725-46EF-90D9-FFD5D4A9DB4A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57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995CF-C725-46EF-90D9-FFD5D4A9DB4A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212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995CF-C725-46EF-90D9-FFD5D4A9DB4A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107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995CF-C725-46EF-90D9-FFD5D4A9DB4A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0022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995CF-C725-46EF-90D9-FFD5D4A9DB4A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098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78A1BE8-7241-4788-B1A0-6718F861A2A3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8EECD-EB9D-478A-BD28-367A8830D60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1237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A1BE8-7241-4788-B1A0-6718F861A2A3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8EECD-EB9D-478A-BD28-367A8830D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482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A1BE8-7241-4788-B1A0-6718F861A2A3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8EECD-EB9D-478A-BD28-367A8830D60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393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A1BE8-7241-4788-B1A0-6718F861A2A3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8EECD-EB9D-478A-BD28-367A8830D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578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A1BE8-7241-4788-B1A0-6718F861A2A3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8EECD-EB9D-478A-BD28-367A8830D60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546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A1BE8-7241-4788-B1A0-6718F861A2A3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8EECD-EB9D-478A-BD28-367A8830D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921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A1BE8-7241-4788-B1A0-6718F861A2A3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8EECD-EB9D-478A-BD28-367A8830D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040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A1BE8-7241-4788-B1A0-6718F861A2A3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8EECD-EB9D-478A-BD28-367A8830D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408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A1BE8-7241-4788-B1A0-6718F861A2A3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8EECD-EB9D-478A-BD28-367A8830D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596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A1BE8-7241-4788-B1A0-6718F861A2A3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8EECD-EB9D-478A-BD28-367A8830D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301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A1BE8-7241-4788-B1A0-6718F861A2A3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8EECD-EB9D-478A-BD28-367A8830D60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5374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78A1BE8-7241-4788-B1A0-6718F861A2A3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2C8EECD-EB9D-478A-BD28-367A8830D60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9333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9449" y="3012750"/>
            <a:ext cx="6353967" cy="3023981"/>
          </a:xfrm>
        </p:spPr>
        <p:txBody>
          <a:bodyPr anchor="b">
            <a:normAutofit/>
          </a:bodyPr>
          <a:lstStyle/>
          <a:p>
            <a:pPr algn="l"/>
            <a:r>
              <a:rPr lang="en-US" sz="5400" b="1" dirty="0">
                <a:solidFill>
                  <a:schemeClr val="accent2">
                    <a:lumMod val="50000"/>
                  </a:schemeClr>
                </a:solidFill>
              </a:rPr>
              <a:t>Be Great…. </a:t>
            </a:r>
            <a:br>
              <a:rPr lang="en-US" sz="54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5400" b="1" dirty="0">
                <a:solidFill>
                  <a:schemeClr val="accent2">
                    <a:lumMod val="50000"/>
                  </a:schemeClr>
                </a:solidFill>
              </a:rPr>
              <a:t>Be Griffin….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2274" y="4524741"/>
            <a:ext cx="6353968" cy="1433391"/>
          </a:xfrm>
        </p:spPr>
        <p:txBody>
          <a:bodyPr anchor="t">
            <a:normAutofit/>
          </a:bodyPr>
          <a:lstStyle/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496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4764" y="271330"/>
            <a:ext cx="10058400" cy="960573"/>
          </a:xfrm>
        </p:spPr>
        <p:txBody>
          <a:bodyPr/>
          <a:lstStyle/>
          <a:p>
            <a:r>
              <a:rPr lang="en-US" dirty="0">
                <a:solidFill>
                  <a:srgbClr val="2A1A00"/>
                </a:solidFill>
              </a:rPr>
              <a:t>Speak loudly...but silently!...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6595" y="1133806"/>
            <a:ext cx="2738128" cy="2058401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0121" y="1872226"/>
            <a:ext cx="2438400" cy="2438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2733" y="3780839"/>
            <a:ext cx="2743200" cy="19363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31189" y="1267492"/>
            <a:ext cx="2743200" cy="154663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65688" y="4438650"/>
            <a:ext cx="3038475" cy="95410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2800" b="1" dirty="0"/>
              <a:t>Raise your hand to ask a question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6898105" y="5746750"/>
            <a:ext cx="5183925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Raise a one finger to ask to sharpen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657927" y="5676509"/>
            <a:ext cx="3723455" cy="83099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2400" b="1" dirty="0"/>
              <a:t>Three fingers for "I need to use the restroom"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8032606" y="2881982"/>
            <a:ext cx="3723455" cy="83099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2400" b="1" dirty="0"/>
              <a:t>Two fingers for "I need a tissue"</a:t>
            </a:r>
            <a:endParaRPr lang="en-US" sz="2400" dirty="0"/>
          </a:p>
        </p:txBody>
      </p:sp>
      <p:pic>
        <p:nvPicPr>
          <p:cNvPr id="1026" name="Picture 2" descr="Image result for raised crossed fingers">
            <a:extLst>
              <a:ext uri="{FF2B5EF4-FFF2-40B4-BE49-F238E27FC236}">
                <a16:creationId xmlns:a16="http://schemas.microsoft.com/office/drawing/2014/main" id="{E8A72308-5EB3-4ABE-837B-E36BD34BC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30" y="3429000"/>
            <a:ext cx="2654899" cy="1936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406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silent hand signals?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947" y="1676400"/>
            <a:ext cx="11470105" cy="5181600"/>
          </a:xfrm>
        </p:spPr>
        <p:txBody>
          <a:bodyPr>
            <a:normAutofit/>
          </a:bodyPr>
          <a:lstStyle/>
          <a:p>
            <a:r>
              <a:rPr lang="en-US" sz="3200" dirty="0"/>
              <a:t>Raise your </a:t>
            </a:r>
            <a:r>
              <a:rPr lang="en-US" sz="3200" b="1" u="sng" dirty="0"/>
              <a:t>hand</a:t>
            </a:r>
            <a:r>
              <a:rPr lang="en-US" sz="3200" dirty="0"/>
              <a:t> for permission to </a:t>
            </a:r>
            <a:r>
              <a:rPr lang="en-US" sz="3200" b="1" u="sng" dirty="0"/>
              <a:t>speak </a:t>
            </a:r>
            <a:r>
              <a:rPr lang="en-US" sz="3200" dirty="0"/>
              <a:t>or </a:t>
            </a:r>
            <a:r>
              <a:rPr lang="en-US" sz="3200" b="1" u="sng" dirty="0"/>
              <a:t>move </a:t>
            </a:r>
            <a:r>
              <a:rPr lang="en-US" sz="3200" dirty="0"/>
              <a:t>around the room.</a:t>
            </a:r>
          </a:p>
          <a:p>
            <a:r>
              <a:rPr lang="en-US" sz="3200" dirty="0"/>
              <a:t>Raise </a:t>
            </a:r>
            <a:r>
              <a:rPr lang="en-US" sz="3200" b="1" u="sng" dirty="0"/>
              <a:t>1 finger </a:t>
            </a:r>
            <a:r>
              <a:rPr lang="en-US" sz="3200" dirty="0"/>
              <a:t>to ask to sharpen a pencil. Wait for a </a:t>
            </a:r>
            <a:r>
              <a:rPr lang="en-US" sz="3200" b="1" u="sng" dirty="0"/>
              <a:t>break</a:t>
            </a:r>
            <a:r>
              <a:rPr lang="en-US" sz="3200" dirty="0"/>
              <a:t> in </a:t>
            </a:r>
            <a:r>
              <a:rPr lang="en-US" sz="3200" b="1" u="sng" dirty="0"/>
              <a:t>instruction</a:t>
            </a:r>
            <a:r>
              <a:rPr lang="en-US" sz="3200" dirty="0"/>
              <a:t> before you sharpen.</a:t>
            </a:r>
          </a:p>
          <a:p>
            <a:r>
              <a:rPr lang="en-US" sz="3200" dirty="0"/>
              <a:t>Raise 2 </a:t>
            </a:r>
            <a:r>
              <a:rPr lang="en-US" sz="3200" b="1" u="sng" dirty="0"/>
              <a:t>fingers</a:t>
            </a:r>
            <a:r>
              <a:rPr lang="en-US" sz="3200" dirty="0"/>
              <a:t> to ask for a tissue.</a:t>
            </a:r>
          </a:p>
          <a:p>
            <a:r>
              <a:rPr lang="en-US" sz="3200" dirty="0"/>
              <a:t>Raise </a:t>
            </a:r>
            <a:r>
              <a:rPr lang="en-US" sz="3200" b="1" u="sng" dirty="0"/>
              <a:t>4</a:t>
            </a:r>
            <a:r>
              <a:rPr lang="en-US" sz="3200" dirty="0"/>
              <a:t> fingers to ask to get </a:t>
            </a:r>
            <a:r>
              <a:rPr lang="en-US" sz="3200" b="1" u="sng" dirty="0"/>
              <a:t>water</a:t>
            </a:r>
            <a:r>
              <a:rPr lang="en-US" sz="3200" dirty="0"/>
              <a:t>. </a:t>
            </a:r>
          </a:p>
          <a:p>
            <a:r>
              <a:rPr lang="en-US" sz="3200" b="1" u="sng" dirty="0"/>
              <a:t>Cross</a:t>
            </a:r>
            <a:r>
              <a:rPr lang="en-US" sz="3200" dirty="0"/>
              <a:t> your fingers and raise them in the </a:t>
            </a:r>
            <a:r>
              <a:rPr lang="en-US" sz="3200" b="1" u="sng" dirty="0"/>
              <a:t>air</a:t>
            </a:r>
            <a:r>
              <a:rPr lang="en-US" sz="3200" dirty="0"/>
              <a:t> to ask to use the restroom.</a:t>
            </a:r>
          </a:p>
          <a:p>
            <a:r>
              <a:rPr lang="en-US" sz="3200" dirty="0"/>
              <a:t>Raise your </a:t>
            </a:r>
            <a:r>
              <a:rPr lang="en-US" sz="3200" b="1" u="sng" dirty="0"/>
              <a:t>hand</a:t>
            </a:r>
            <a:r>
              <a:rPr lang="en-US" sz="3200" dirty="0"/>
              <a:t> to ask a </a:t>
            </a:r>
            <a:r>
              <a:rPr lang="en-US" sz="3200" b="1" i="1" dirty="0"/>
              <a:t>question</a:t>
            </a:r>
            <a:r>
              <a:rPr lang="en-US" sz="3200" dirty="0"/>
              <a:t>.</a:t>
            </a:r>
          </a:p>
          <a:p>
            <a:r>
              <a:rPr lang="en-US" sz="320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610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Is it ok to get up and walk around the room at any time?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46033" y="3840479"/>
            <a:ext cx="3672250" cy="24512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2905" y="1925268"/>
            <a:ext cx="3542919" cy="26605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797" y="2074086"/>
            <a:ext cx="3209925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659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Positions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777041"/>
            <a:ext cx="10058400" cy="4520241"/>
          </a:xfrm>
        </p:spPr>
        <p:txBody>
          <a:bodyPr>
            <a:normAutofit/>
          </a:bodyPr>
          <a:lstStyle/>
          <a:p>
            <a:r>
              <a:rPr lang="en-US" sz="3200" dirty="0"/>
              <a:t>A – Paper Collector: quietly </a:t>
            </a:r>
            <a:r>
              <a:rPr lang="en-US" sz="3200" b="1" u="sng" dirty="0"/>
              <a:t>collect</a:t>
            </a:r>
            <a:r>
              <a:rPr lang="en-US" sz="3200" dirty="0"/>
              <a:t> all papers from table and put in correct color </a:t>
            </a:r>
            <a:r>
              <a:rPr lang="en-US" sz="3200" b="1" u="sng" dirty="0"/>
              <a:t>bin</a:t>
            </a:r>
          </a:p>
          <a:p>
            <a:r>
              <a:rPr lang="en-US" sz="3200" dirty="0"/>
              <a:t>B –Material Retriever: gets </a:t>
            </a:r>
            <a:r>
              <a:rPr lang="en-US" sz="3200" b="1" u="sng" dirty="0"/>
              <a:t>materials</a:t>
            </a:r>
            <a:r>
              <a:rPr lang="en-US" sz="3200" dirty="0"/>
              <a:t> for class activity </a:t>
            </a:r>
          </a:p>
          <a:p>
            <a:r>
              <a:rPr lang="en-US" sz="3200" dirty="0"/>
              <a:t>C – Table Monitor: Guide </a:t>
            </a:r>
            <a:r>
              <a:rPr lang="en-US" sz="3200" b="1" u="sng" dirty="0"/>
              <a:t>discussions</a:t>
            </a:r>
            <a:r>
              <a:rPr lang="en-US" sz="3200" dirty="0"/>
              <a:t> and keep to keep conversations on </a:t>
            </a:r>
            <a:r>
              <a:rPr lang="en-US" sz="3200" b="1" u="sng" dirty="0"/>
              <a:t>topic</a:t>
            </a:r>
          </a:p>
          <a:p>
            <a:r>
              <a:rPr lang="en-US" sz="3200" dirty="0"/>
              <a:t>D – Return Materials: collect </a:t>
            </a:r>
            <a:r>
              <a:rPr lang="en-US" sz="3200" b="1" u="sng" dirty="0"/>
              <a:t>materials</a:t>
            </a:r>
            <a:r>
              <a:rPr lang="en-US" sz="3200" dirty="0"/>
              <a:t> from table, place back in correct location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246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enter the classroom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Line up </a:t>
            </a:r>
            <a:r>
              <a:rPr lang="en-US" sz="3200" b="1" u="sng" dirty="0"/>
              <a:t>outside</a:t>
            </a:r>
            <a:r>
              <a:rPr lang="en-US" sz="3200" dirty="0"/>
              <a:t> the door and stand </a:t>
            </a:r>
            <a:r>
              <a:rPr lang="en-US" sz="3200" b="1" u="sng" dirty="0"/>
              <a:t>against</a:t>
            </a:r>
            <a:r>
              <a:rPr lang="en-US" sz="3200" dirty="0"/>
              <a:t> wall. </a:t>
            </a:r>
          </a:p>
          <a:p>
            <a:r>
              <a:rPr lang="en-US" sz="3200" dirty="0"/>
              <a:t>When the </a:t>
            </a:r>
            <a:r>
              <a:rPr lang="en-US" sz="3200" b="1" u="sng" dirty="0"/>
              <a:t>door</a:t>
            </a:r>
            <a:r>
              <a:rPr lang="en-US" sz="3200" dirty="0"/>
              <a:t> is open, come in quietly, get out materials, and begin warm – up</a:t>
            </a:r>
          </a:p>
          <a:p>
            <a:r>
              <a:rPr lang="en-US" sz="3200" dirty="0"/>
              <a:t>If </a:t>
            </a:r>
            <a:r>
              <a:rPr lang="en-US" sz="3200" b="1" u="sng" dirty="0"/>
              <a:t>materials</a:t>
            </a:r>
            <a:r>
              <a:rPr lang="en-US" sz="3200" dirty="0"/>
              <a:t> are needed, the </a:t>
            </a:r>
            <a:r>
              <a:rPr lang="en-US" sz="3200" b="1" u="sng" dirty="0"/>
              <a:t>Materials Manager </a:t>
            </a:r>
            <a:r>
              <a:rPr lang="en-US" sz="3200" dirty="0"/>
              <a:t>will get materials.</a:t>
            </a:r>
          </a:p>
          <a:p>
            <a:r>
              <a:rPr lang="en-US" sz="3200" dirty="0"/>
              <a:t>If </a:t>
            </a:r>
            <a:r>
              <a:rPr lang="en-US" sz="3200" b="1" u="sng" dirty="0"/>
              <a:t>papers</a:t>
            </a:r>
            <a:r>
              <a:rPr lang="en-US" sz="3200" dirty="0"/>
              <a:t> need to be collected, the</a:t>
            </a:r>
            <a:r>
              <a:rPr lang="en-US" sz="3200" b="1" u="sng" dirty="0"/>
              <a:t> Paper </a:t>
            </a:r>
            <a:r>
              <a:rPr lang="en-US" sz="3200" b="1" i="1" u="sng" dirty="0"/>
              <a:t>Collector</a:t>
            </a:r>
            <a:r>
              <a:rPr lang="en-US" sz="3200" dirty="0"/>
              <a:t> will get papers and turn them in to the correct bin.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6866" y="490194"/>
            <a:ext cx="16383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138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996" y="228526"/>
            <a:ext cx="10058400" cy="1371600"/>
          </a:xfrm>
        </p:spPr>
        <p:txBody>
          <a:bodyPr/>
          <a:lstStyle/>
          <a:p>
            <a:r>
              <a:rPr lang="en-US" dirty="0"/>
              <a:t>Noise levels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191" y="1343995"/>
            <a:ext cx="11372491" cy="393192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FC000"/>
                </a:solidFill>
              </a:rPr>
              <a:t>Level 3 </a:t>
            </a:r>
            <a:r>
              <a:rPr lang="en-US" sz="3200" dirty="0"/>
              <a:t>– work in </a:t>
            </a:r>
            <a:r>
              <a:rPr lang="en-US" sz="3200" b="1" u="sng" dirty="0"/>
              <a:t>groups</a:t>
            </a:r>
            <a:r>
              <a:rPr lang="en-US" sz="3200" dirty="0"/>
              <a:t> (3-6 people)</a:t>
            </a:r>
          </a:p>
          <a:p>
            <a:pPr marL="0" indent="0">
              <a:buNone/>
            </a:pPr>
            <a:r>
              <a:rPr lang="en-US" sz="3200" dirty="0"/>
              <a:t>    Can be heard by everyone at your </a:t>
            </a:r>
            <a:r>
              <a:rPr lang="en-US" sz="3200" b="1" u="sng" dirty="0"/>
              <a:t>table</a:t>
            </a:r>
          </a:p>
          <a:p>
            <a:r>
              <a:rPr lang="en-US" sz="3200" b="1" dirty="0">
                <a:solidFill>
                  <a:srgbClr val="00B050"/>
                </a:solidFill>
              </a:rPr>
              <a:t>Level 2 </a:t>
            </a:r>
            <a:r>
              <a:rPr lang="en-US" sz="3200" dirty="0"/>
              <a:t>– work in </a:t>
            </a:r>
            <a:r>
              <a:rPr lang="en-US" sz="3200" b="1" u="sng" dirty="0"/>
              <a:t>partners</a:t>
            </a:r>
          </a:p>
          <a:p>
            <a:pPr marL="0" indent="0">
              <a:buNone/>
            </a:pPr>
            <a:r>
              <a:rPr lang="en-US" sz="3200" dirty="0"/>
              <a:t>    Can only be heard by your </a:t>
            </a:r>
            <a:r>
              <a:rPr lang="en-US" sz="3200" b="1" u="sng" dirty="0"/>
              <a:t>partner</a:t>
            </a:r>
          </a:p>
          <a:p>
            <a:r>
              <a:rPr lang="en-US" sz="3200" b="1" dirty="0">
                <a:solidFill>
                  <a:schemeClr val="accent2"/>
                </a:solidFill>
              </a:rPr>
              <a:t>Level 1 </a:t>
            </a:r>
            <a:r>
              <a:rPr lang="en-US" sz="3200" dirty="0"/>
              <a:t>– </a:t>
            </a:r>
            <a:r>
              <a:rPr lang="en-US" sz="3200" b="1" u="sng" dirty="0"/>
              <a:t>Whisper</a:t>
            </a:r>
          </a:p>
          <a:p>
            <a:pPr marL="0" indent="0">
              <a:buNone/>
            </a:pPr>
            <a:r>
              <a:rPr lang="en-US" sz="3200" dirty="0"/>
              <a:t>    Can be heard by someone </a:t>
            </a:r>
            <a:r>
              <a:rPr lang="en-US" sz="3200" b="1" u="sng" dirty="0"/>
              <a:t>very close to you</a:t>
            </a:r>
          </a:p>
          <a:p>
            <a:r>
              <a:rPr lang="en-US" sz="3200" b="1" dirty="0">
                <a:solidFill>
                  <a:srgbClr val="7030A0"/>
                </a:solidFill>
              </a:rPr>
              <a:t>Level 0</a:t>
            </a:r>
            <a:r>
              <a:rPr lang="en-US" sz="3200" dirty="0"/>
              <a:t> – </a:t>
            </a:r>
            <a:r>
              <a:rPr lang="en-US" sz="3200" b="1" u="sng" dirty="0"/>
              <a:t>NO NOISE</a:t>
            </a:r>
          </a:p>
          <a:p>
            <a:pPr marL="0" indent="0">
              <a:buNone/>
            </a:pPr>
            <a:r>
              <a:rPr lang="en-US" sz="3200" dirty="0"/>
              <a:t>    Used during </a:t>
            </a:r>
            <a:r>
              <a:rPr lang="en-US" sz="3200" b="1" u="sng" dirty="0"/>
              <a:t>testing</a:t>
            </a:r>
            <a:r>
              <a:rPr lang="en-US" sz="3200" dirty="0"/>
              <a:t>, walking in </a:t>
            </a:r>
            <a:r>
              <a:rPr lang="en-US" sz="3200" b="1" u="sng" dirty="0"/>
              <a:t>line</a:t>
            </a:r>
            <a:r>
              <a:rPr lang="en-US" sz="3200" dirty="0"/>
              <a:t> or when </a:t>
            </a:r>
            <a:r>
              <a:rPr lang="en-US" sz="3200" b="1" u="sng" dirty="0"/>
              <a:t>others are talking.</a:t>
            </a:r>
          </a:p>
        </p:txBody>
      </p:sp>
    </p:spTree>
    <p:extLst>
      <p:ext uri="{BB962C8B-B14F-4D97-AF65-F5344CB8AC3E}">
        <p14:creationId xmlns:p14="http://schemas.microsoft.com/office/powerpoint/2010/main" val="11309617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Bathroom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Use your </a:t>
            </a:r>
            <a:r>
              <a:rPr lang="en-US" sz="3200" b="1" u="sng" dirty="0"/>
              <a:t>inside</a:t>
            </a:r>
            <a:r>
              <a:rPr lang="en-US" sz="3200" dirty="0"/>
              <a:t> voice.</a:t>
            </a:r>
          </a:p>
          <a:p>
            <a:r>
              <a:rPr lang="en-US" sz="3200" dirty="0"/>
              <a:t>Respect others’ </a:t>
            </a:r>
            <a:r>
              <a:rPr lang="en-US" sz="3200" b="1" u="sng" dirty="0"/>
              <a:t>privacy</a:t>
            </a:r>
            <a:r>
              <a:rPr lang="en-US" sz="3200" dirty="0"/>
              <a:t> and school </a:t>
            </a:r>
            <a:r>
              <a:rPr lang="en-US" sz="3200" b="1" u="sng" dirty="0"/>
              <a:t>property</a:t>
            </a:r>
            <a:r>
              <a:rPr lang="en-US" sz="3200" dirty="0"/>
              <a:t>.</a:t>
            </a:r>
          </a:p>
          <a:p>
            <a:r>
              <a:rPr lang="en-US" sz="3200" dirty="0"/>
              <a:t>Keep your </a:t>
            </a:r>
            <a:r>
              <a:rPr lang="en-US" sz="3200" b="1" u="sng" dirty="0"/>
              <a:t>hands</a:t>
            </a:r>
            <a:r>
              <a:rPr lang="en-US" sz="3200" dirty="0"/>
              <a:t>, feet and objects to</a:t>
            </a:r>
            <a:r>
              <a:rPr lang="en-US" sz="3200" b="1" u="sng" dirty="0"/>
              <a:t> YOURSELF</a:t>
            </a:r>
            <a:r>
              <a:rPr lang="en-US" sz="3200" dirty="0"/>
              <a:t>.</a:t>
            </a:r>
          </a:p>
          <a:p>
            <a:r>
              <a:rPr lang="en-US" sz="3200" dirty="0"/>
              <a:t>Keep </a:t>
            </a:r>
            <a:r>
              <a:rPr lang="en-US" sz="3200" b="1" i="1" u="sng" dirty="0"/>
              <a:t>phones/electronics</a:t>
            </a:r>
            <a:r>
              <a:rPr lang="en-US" sz="3200" dirty="0"/>
              <a:t> and headphones put away.</a:t>
            </a:r>
          </a:p>
          <a:p>
            <a:r>
              <a:rPr lang="en-US" sz="3200" dirty="0"/>
              <a:t>Flush </a:t>
            </a:r>
            <a:r>
              <a:rPr lang="en-US" sz="3200" b="1" u="sng" dirty="0"/>
              <a:t>toilet </a:t>
            </a:r>
            <a:r>
              <a:rPr lang="en-US" sz="3200" dirty="0"/>
              <a:t>and wash your </a:t>
            </a:r>
            <a:r>
              <a:rPr lang="en-US" sz="3200" b="1" u="sng" dirty="0"/>
              <a:t>hands</a:t>
            </a:r>
            <a:r>
              <a:rPr lang="en-US" sz="3200" dirty="0"/>
              <a:t>.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2075" y="47800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083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Hallway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2103120"/>
            <a:ext cx="10686288" cy="4462272"/>
          </a:xfrm>
        </p:spPr>
        <p:txBody>
          <a:bodyPr>
            <a:normAutofit/>
          </a:bodyPr>
          <a:lstStyle/>
          <a:p>
            <a:r>
              <a:rPr lang="en-US" sz="3200" dirty="0"/>
              <a:t>Keep your </a:t>
            </a:r>
            <a:r>
              <a:rPr lang="en-US" sz="3200" b="1" u="sng" dirty="0"/>
              <a:t>hands</a:t>
            </a:r>
            <a:r>
              <a:rPr lang="en-US" sz="3200" dirty="0"/>
              <a:t>, feet and objects to </a:t>
            </a:r>
            <a:r>
              <a:rPr lang="en-US" sz="3200" b="1" u="sng" dirty="0"/>
              <a:t>yourself</a:t>
            </a:r>
            <a:r>
              <a:rPr lang="en-US" sz="3200" dirty="0"/>
              <a:t>.</a:t>
            </a:r>
          </a:p>
          <a:p>
            <a:r>
              <a:rPr lang="en-US" sz="3200" dirty="0"/>
              <a:t>Walk on </a:t>
            </a:r>
            <a:r>
              <a:rPr lang="en-US" sz="3200" b="1" u="sng" dirty="0"/>
              <a:t>right</a:t>
            </a:r>
            <a:r>
              <a:rPr lang="en-US" sz="3200" dirty="0"/>
              <a:t> side of the hallway directly to your destination.</a:t>
            </a:r>
          </a:p>
          <a:p>
            <a:r>
              <a:rPr lang="en-US" sz="3200" dirty="0"/>
              <a:t>When walking in a </a:t>
            </a:r>
            <a:r>
              <a:rPr lang="en-US" sz="3200" b="1" u="sng" dirty="0"/>
              <a:t>LINE</a:t>
            </a:r>
            <a:r>
              <a:rPr lang="en-US" sz="3200" dirty="0"/>
              <a:t>, walk </a:t>
            </a:r>
            <a:r>
              <a:rPr lang="en-US" sz="3200" i="1" dirty="0"/>
              <a:t>single</a:t>
            </a:r>
            <a:r>
              <a:rPr lang="en-US" sz="3200" dirty="0"/>
              <a:t> filed </a:t>
            </a:r>
            <a:r>
              <a:rPr lang="en-US" sz="3200" b="1" u="sng" dirty="0"/>
              <a:t>2</a:t>
            </a:r>
            <a:r>
              <a:rPr lang="en-US" sz="3200" dirty="0"/>
              <a:t> squares from the wall. </a:t>
            </a:r>
          </a:p>
          <a:p>
            <a:r>
              <a:rPr lang="en-US" sz="3200" dirty="0"/>
              <a:t>Keep </a:t>
            </a:r>
            <a:r>
              <a:rPr lang="en-US" sz="3200" b="1" u="sng" dirty="0"/>
              <a:t>phones/electronics </a:t>
            </a:r>
            <a:r>
              <a:rPr lang="en-US" sz="3200" dirty="0"/>
              <a:t>and </a:t>
            </a:r>
            <a:r>
              <a:rPr lang="en-US" sz="3200" b="1" u="sng" dirty="0"/>
              <a:t>headphones</a:t>
            </a:r>
            <a:r>
              <a:rPr lang="en-US" sz="3200" dirty="0"/>
              <a:t> put away.</a:t>
            </a:r>
          </a:p>
          <a:p>
            <a:r>
              <a:rPr lang="en-US" sz="3200" b="1" u="sng" dirty="0"/>
              <a:t>SILENT</a:t>
            </a:r>
            <a:r>
              <a:rPr lang="en-US" sz="3200" b="1" dirty="0"/>
              <a:t> </a:t>
            </a:r>
            <a:r>
              <a:rPr lang="en-US" sz="3200" dirty="0"/>
              <a:t>voices during transitions with teacher.</a:t>
            </a:r>
          </a:p>
          <a:p>
            <a:r>
              <a:rPr lang="en-US" sz="3200" dirty="0"/>
              <a:t>Use inside voice during all transitions.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3268" y="424281"/>
            <a:ext cx="2119884" cy="158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3092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Cafeteria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238" y="2750286"/>
            <a:ext cx="10058400" cy="3288205"/>
          </a:xfrm>
        </p:spPr>
        <p:txBody>
          <a:bodyPr>
            <a:normAutofit/>
          </a:bodyPr>
          <a:lstStyle/>
          <a:p>
            <a:r>
              <a:rPr lang="en-US" sz="3000" dirty="0"/>
              <a:t>Use your</a:t>
            </a:r>
            <a:r>
              <a:rPr lang="en-US" sz="3000" u="sng" dirty="0"/>
              <a:t> </a:t>
            </a:r>
            <a:r>
              <a:rPr lang="en-US" sz="3000" b="1" u="sng" dirty="0"/>
              <a:t>inside</a:t>
            </a:r>
            <a:r>
              <a:rPr lang="en-US" sz="3000" u="sng" dirty="0"/>
              <a:t> </a:t>
            </a:r>
            <a:r>
              <a:rPr lang="en-US" sz="3000" dirty="0"/>
              <a:t>voice only</a:t>
            </a:r>
          </a:p>
          <a:p>
            <a:r>
              <a:rPr lang="en-US" sz="3000" dirty="0"/>
              <a:t>Keep </a:t>
            </a:r>
            <a:r>
              <a:rPr lang="en-US" sz="3000" b="1" u="sng" dirty="0"/>
              <a:t>hands</a:t>
            </a:r>
            <a:r>
              <a:rPr lang="en-US" sz="3000" dirty="0"/>
              <a:t>, feet, objects, and </a:t>
            </a:r>
            <a:r>
              <a:rPr lang="en-US" sz="3000" b="1" u="sng" dirty="0"/>
              <a:t>food</a:t>
            </a:r>
            <a:r>
              <a:rPr lang="en-US" sz="3000" dirty="0"/>
              <a:t> to yourself.</a:t>
            </a:r>
          </a:p>
          <a:p>
            <a:r>
              <a:rPr lang="en-US" sz="3000" dirty="0"/>
              <a:t>Go to your assigned </a:t>
            </a:r>
            <a:r>
              <a:rPr lang="en-US" sz="3000" b="1" u="sng" dirty="0"/>
              <a:t>table</a:t>
            </a:r>
            <a:r>
              <a:rPr lang="en-US" sz="3000" dirty="0"/>
              <a:t> / get permission before </a:t>
            </a:r>
            <a:r>
              <a:rPr lang="en-US" sz="3000" b="1" u="sng" dirty="0"/>
              <a:t>leaving</a:t>
            </a:r>
            <a:r>
              <a:rPr lang="en-US" sz="3000" dirty="0"/>
              <a:t> your seat.</a:t>
            </a:r>
          </a:p>
          <a:p>
            <a:r>
              <a:rPr lang="en-US" sz="3000" dirty="0"/>
              <a:t>Clean up your </a:t>
            </a:r>
            <a:r>
              <a:rPr lang="en-US" sz="3000" b="1" u="sng" dirty="0"/>
              <a:t>area</a:t>
            </a:r>
            <a:r>
              <a:rPr lang="en-US" sz="3000" dirty="0"/>
              <a:t> before you leave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8640" y="512064"/>
            <a:ext cx="3747008" cy="210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540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exit the classroom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928" y="1810512"/>
            <a:ext cx="10558272" cy="4663440"/>
          </a:xfrm>
        </p:spPr>
        <p:txBody>
          <a:bodyPr>
            <a:normAutofit/>
          </a:bodyPr>
          <a:lstStyle/>
          <a:p>
            <a:r>
              <a:rPr lang="en-US" sz="3000" dirty="0"/>
              <a:t>Stay in </a:t>
            </a:r>
            <a:r>
              <a:rPr lang="en-US" sz="3000" b="1" u="sng" dirty="0"/>
              <a:t>seat</a:t>
            </a:r>
            <a:r>
              <a:rPr lang="en-US" sz="3000" u="sng" dirty="0"/>
              <a:t> </a:t>
            </a:r>
            <a:r>
              <a:rPr lang="en-US" sz="3000" dirty="0"/>
              <a:t>until dismissed</a:t>
            </a:r>
          </a:p>
          <a:p>
            <a:r>
              <a:rPr lang="en-US" sz="3000" dirty="0"/>
              <a:t>Collect all personal </a:t>
            </a:r>
            <a:r>
              <a:rPr lang="en-US" sz="3000" b="1" u="sng" dirty="0"/>
              <a:t>belongings</a:t>
            </a:r>
            <a:r>
              <a:rPr lang="en-US" sz="3000" dirty="0"/>
              <a:t> and take them with you</a:t>
            </a:r>
          </a:p>
          <a:p>
            <a:pPr marL="0" indent="0">
              <a:buNone/>
            </a:pPr>
            <a:r>
              <a:rPr lang="en-US" sz="3000" dirty="0"/>
              <a:t>   - All found belongings will be placed in the classroom   </a:t>
            </a:r>
          </a:p>
          <a:p>
            <a:pPr marL="0" indent="0">
              <a:buNone/>
            </a:pPr>
            <a:r>
              <a:rPr lang="en-US" sz="3000" b="1" dirty="0"/>
              <a:t>   ‘</a:t>
            </a:r>
            <a:r>
              <a:rPr lang="en-US" sz="3000" b="1" u="sng" dirty="0"/>
              <a:t>Lost and Found</a:t>
            </a:r>
            <a:r>
              <a:rPr lang="en-US" sz="3000" b="1" dirty="0"/>
              <a:t>’</a:t>
            </a:r>
          </a:p>
          <a:p>
            <a:pPr marL="0" indent="0">
              <a:buNone/>
            </a:pPr>
            <a:r>
              <a:rPr lang="en-US" sz="3000" dirty="0"/>
              <a:t>    - If not claimed, it will be </a:t>
            </a:r>
            <a:r>
              <a:rPr lang="en-US" sz="3000" b="1" u="sng" dirty="0"/>
              <a:t>donated</a:t>
            </a:r>
            <a:r>
              <a:rPr lang="en-US" sz="3000" dirty="0"/>
              <a:t>.</a:t>
            </a:r>
          </a:p>
          <a:p>
            <a:r>
              <a:rPr lang="en-US" sz="3000" dirty="0"/>
              <a:t>Pick up at least </a:t>
            </a:r>
            <a:r>
              <a:rPr lang="en-US" sz="3000" b="1" u="sng" dirty="0"/>
              <a:t>3</a:t>
            </a:r>
            <a:r>
              <a:rPr lang="en-US" sz="3000" u="sng" dirty="0"/>
              <a:t> </a:t>
            </a:r>
            <a:r>
              <a:rPr lang="en-US" sz="3000" dirty="0"/>
              <a:t>piece of trash off the floor.</a:t>
            </a:r>
          </a:p>
          <a:p>
            <a:r>
              <a:rPr lang="en-US" sz="3000" dirty="0"/>
              <a:t>Quietly exit out </a:t>
            </a:r>
            <a:r>
              <a:rPr lang="en-US" sz="3000" b="1" u="sng" dirty="0">
                <a:solidFill>
                  <a:srgbClr val="C00000"/>
                </a:solidFill>
              </a:rPr>
              <a:t>EXIT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dirty="0"/>
              <a:t>door only</a:t>
            </a:r>
          </a:p>
        </p:txBody>
      </p:sp>
    </p:spTree>
    <p:extLst>
      <p:ext uri="{BB962C8B-B14F-4D97-AF65-F5344CB8AC3E}">
        <p14:creationId xmlns:p14="http://schemas.microsoft.com/office/powerpoint/2010/main" val="763667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A1A00"/>
                </a:solidFill>
              </a:rPr>
              <a:t>Be Respectful...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0684" y="1794614"/>
            <a:ext cx="4282688" cy="304116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1292" y="403339"/>
            <a:ext cx="3139518" cy="34923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5947" y="2428176"/>
            <a:ext cx="2743200" cy="29349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9502" y="3958176"/>
            <a:ext cx="4043098" cy="26034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8363" y="4993085"/>
            <a:ext cx="3202094" cy="83099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2400" dirty="0"/>
              <a:t>Seriously, do I need to explain more?</a:t>
            </a:r>
          </a:p>
        </p:txBody>
      </p:sp>
    </p:spTree>
    <p:extLst>
      <p:ext uri="{BB962C8B-B14F-4D97-AF65-F5344CB8AC3E}">
        <p14:creationId xmlns:p14="http://schemas.microsoft.com/office/powerpoint/2010/main" val="42173102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PBIS?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500" b="1" dirty="0">
                <a:solidFill>
                  <a:srgbClr val="FF0000"/>
                </a:solidFill>
              </a:rPr>
              <a:t>P</a:t>
            </a:r>
            <a:r>
              <a:rPr lang="en-US" sz="3600" dirty="0"/>
              <a:t>ositive</a:t>
            </a:r>
          </a:p>
          <a:p>
            <a:r>
              <a:rPr lang="en-US" sz="4000" b="1" dirty="0">
                <a:solidFill>
                  <a:srgbClr val="FFC000"/>
                </a:solidFill>
              </a:rPr>
              <a:t>B</a:t>
            </a:r>
            <a:r>
              <a:rPr lang="en-US" sz="3600" dirty="0"/>
              <a:t>ehavioral</a:t>
            </a:r>
          </a:p>
          <a:p>
            <a:r>
              <a:rPr lang="en-US" sz="4000" b="1" dirty="0">
                <a:solidFill>
                  <a:schemeClr val="accent5"/>
                </a:solidFill>
              </a:rPr>
              <a:t>I</a:t>
            </a:r>
            <a:r>
              <a:rPr lang="en-US" sz="3600" dirty="0"/>
              <a:t>nterventions and</a:t>
            </a:r>
          </a:p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S</a:t>
            </a:r>
            <a:r>
              <a:rPr lang="en-US" sz="3600" dirty="0"/>
              <a:t>upport</a:t>
            </a:r>
          </a:p>
          <a:p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763109" y="2014194"/>
            <a:ext cx="458925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Reward system allowing you to earn points for good behavior – </a:t>
            </a:r>
            <a:r>
              <a:rPr lang="en-US" sz="3600" b="1" u="sng" dirty="0"/>
              <a:t>Cool Cat Points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1451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Earn Cool Cat Points….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600" dirty="0"/>
              <a:t>Be </a:t>
            </a:r>
            <a:r>
              <a:rPr lang="en-US" sz="3600" b="1" u="sng" dirty="0"/>
              <a:t>HERE</a:t>
            </a:r>
          </a:p>
          <a:p>
            <a:pPr lvl="0"/>
            <a:r>
              <a:rPr lang="en-US" sz="3600" dirty="0"/>
              <a:t>Be </a:t>
            </a:r>
            <a:r>
              <a:rPr lang="en-US" sz="3600" b="1" u="sng" dirty="0"/>
              <a:t>READY</a:t>
            </a:r>
          </a:p>
          <a:p>
            <a:pPr lvl="0"/>
            <a:r>
              <a:rPr lang="en-US" sz="3600" dirty="0"/>
              <a:t>Be </a:t>
            </a:r>
            <a:r>
              <a:rPr lang="en-US" sz="3600" b="1" u="sng" dirty="0"/>
              <a:t>RESPECTFUL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2685796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Attend </a:t>
            </a:r>
            <a:r>
              <a:rPr lang="en-US" sz="3600" b="1" u="sng" dirty="0"/>
              <a:t>school</a:t>
            </a:r>
            <a:r>
              <a:rPr lang="en-US" sz="3600" dirty="0"/>
              <a:t> every day</a:t>
            </a:r>
          </a:p>
          <a:p>
            <a:r>
              <a:rPr lang="en-US" sz="3600" dirty="0"/>
              <a:t>Get to </a:t>
            </a:r>
            <a:r>
              <a:rPr lang="en-US" sz="3600" b="1" u="sng" dirty="0"/>
              <a:t>class</a:t>
            </a:r>
            <a:r>
              <a:rPr lang="en-US" sz="3600" dirty="0"/>
              <a:t> on time</a:t>
            </a:r>
          </a:p>
          <a:p>
            <a:r>
              <a:rPr lang="en-US" sz="3600" dirty="0"/>
              <a:t>Be present (</a:t>
            </a:r>
            <a:r>
              <a:rPr lang="en-US" sz="3600" b="1" u="sng" dirty="0"/>
              <a:t>actively participating</a:t>
            </a:r>
            <a:r>
              <a:rPr lang="en-US" sz="3600" dirty="0"/>
              <a:t>) in  class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4320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Ready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Complete </a:t>
            </a:r>
            <a:r>
              <a:rPr lang="en-US" sz="3200" b="1" u="sng" dirty="0"/>
              <a:t>all assignments</a:t>
            </a:r>
          </a:p>
          <a:p>
            <a:r>
              <a:rPr lang="en-US" sz="3200" dirty="0"/>
              <a:t>Meet deadlines</a:t>
            </a:r>
          </a:p>
          <a:p>
            <a:r>
              <a:rPr lang="en-US" sz="3200" dirty="0"/>
              <a:t>Follow school and classroom </a:t>
            </a:r>
            <a:r>
              <a:rPr lang="en-US" sz="3200" b="1" u="sng" dirty="0"/>
              <a:t>expectations</a:t>
            </a:r>
          </a:p>
          <a:p>
            <a:r>
              <a:rPr lang="en-US" sz="3200" dirty="0"/>
              <a:t>Be </a:t>
            </a:r>
            <a:r>
              <a:rPr lang="en-US" sz="3200" b="1" u="sng" dirty="0"/>
              <a:t>prepared</a:t>
            </a:r>
            <a:r>
              <a:rPr lang="en-US" sz="3200" dirty="0"/>
              <a:t> for class</a:t>
            </a:r>
          </a:p>
          <a:p>
            <a:r>
              <a:rPr lang="en-US" sz="3200" dirty="0"/>
              <a:t>Put belongings in proper places</a:t>
            </a:r>
          </a:p>
        </p:txBody>
      </p:sp>
    </p:spTree>
    <p:extLst>
      <p:ext uri="{BB962C8B-B14F-4D97-AF65-F5344CB8AC3E}">
        <p14:creationId xmlns:p14="http://schemas.microsoft.com/office/powerpoint/2010/main" val="14274754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Respectful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Helping others</a:t>
            </a:r>
          </a:p>
          <a:p>
            <a:r>
              <a:rPr lang="en-US" sz="3600" dirty="0"/>
              <a:t>Ignoring </a:t>
            </a:r>
            <a:r>
              <a:rPr lang="en-US" sz="3600" b="1" u="sng" dirty="0"/>
              <a:t>improper</a:t>
            </a:r>
            <a:r>
              <a:rPr lang="en-US" sz="3600" dirty="0"/>
              <a:t> behavior</a:t>
            </a:r>
          </a:p>
          <a:p>
            <a:r>
              <a:rPr lang="en-US" sz="3600" dirty="0"/>
              <a:t>Caring for personal and school </a:t>
            </a:r>
            <a:r>
              <a:rPr lang="en-US" sz="3600" b="1" u="sng" dirty="0"/>
              <a:t>property</a:t>
            </a:r>
          </a:p>
          <a:p>
            <a:r>
              <a:rPr lang="en-US" sz="3600" dirty="0"/>
              <a:t>Cleaning up after </a:t>
            </a:r>
            <a:r>
              <a:rPr lang="en-US" sz="3600" b="1" u="sng" dirty="0"/>
              <a:t>yourself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548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42594"/>
            <a:ext cx="10439400" cy="1371600"/>
          </a:xfrm>
        </p:spPr>
        <p:txBody>
          <a:bodyPr>
            <a:normAutofit/>
          </a:bodyPr>
          <a:lstStyle/>
          <a:p>
            <a:r>
              <a:rPr lang="en-US" dirty="0"/>
              <a:t>What does being respectful look like?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Please don’t </a:t>
            </a:r>
            <a:r>
              <a:rPr lang="en-US" sz="3200" b="1" u="sng" dirty="0"/>
              <a:t>talk</a:t>
            </a:r>
            <a:r>
              <a:rPr lang="en-US" sz="3200" dirty="0"/>
              <a:t> while I am </a:t>
            </a:r>
            <a:r>
              <a:rPr lang="en-US" sz="3200" b="1" u="sng" dirty="0"/>
              <a:t>talking</a:t>
            </a:r>
            <a:r>
              <a:rPr lang="en-US" sz="3200" dirty="0"/>
              <a:t>. Raise your to be called upon.</a:t>
            </a:r>
          </a:p>
          <a:p>
            <a:r>
              <a:rPr lang="en-US" sz="3200" dirty="0"/>
              <a:t>Keep </a:t>
            </a:r>
            <a:r>
              <a:rPr lang="en-US" sz="3200" b="1" u="sng" dirty="0"/>
              <a:t>hands</a:t>
            </a:r>
            <a:r>
              <a:rPr lang="en-US" sz="3200" dirty="0"/>
              <a:t> and </a:t>
            </a:r>
            <a:r>
              <a:rPr lang="en-US" sz="3200" b="1" u="sng" dirty="0"/>
              <a:t>feet</a:t>
            </a:r>
            <a:r>
              <a:rPr lang="en-US" sz="3200" dirty="0"/>
              <a:t> to yourself.</a:t>
            </a:r>
          </a:p>
          <a:p>
            <a:r>
              <a:rPr lang="en-US" sz="3200" dirty="0"/>
              <a:t>Listen to instruction the </a:t>
            </a:r>
            <a:r>
              <a:rPr lang="en-US" sz="3200" b="1" u="sng" dirty="0"/>
              <a:t>first</a:t>
            </a:r>
            <a:r>
              <a:rPr lang="en-US" sz="3200" dirty="0"/>
              <a:t> time it is given. </a:t>
            </a:r>
          </a:p>
          <a:p>
            <a:r>
              <a:rPr lang="en-US" sz="3200" dirty="0"/>
              <a:t>Please do not </a:t>
            </a:r>
            <a:r>
              <a:rPr lang="en-US" sz="3200" b="1" u="sng" dirty="0"/>
              <a:t>argue</a:t>
            </a:r>
            <a:r>
              <a:rPr lang="en-US" sz="3200" dirty="0"/>
              <a:t> with teacher.</a:t>
            </a:r>
          </a:p>
          <a:p>
            <a:r>
              <a:rPr lang="en-US" sz="3200" dirty="0"/>
              <a:t>Be ON TIME – </a:t>
            </a:r>
            <a:r>
              <a:rPr lang="en-US" sz="3200" b="1" u="sng" dirty="0"/>
              <a:t>Tardy</a:t>
            </a:r>
            <a:r>
              <a:rPr lang="en-US" sz="3200" dirty="0"/>
              <a:t> is late and a </a:t>
            </a:r>
            <a:r>
              <a:rPr lang="en-US" sz="3200" b="1" u="sng" dirty="0"/>
              <a:t>distraction</a:t>
            </a:r>
            <a:r>
              <a:rPr lang="en-US" sz="3200" dirty="0"/>
              <a:t>!</a:t>
            </a:r>
          </a:p>
          <a:p>
            <a:r>
              <a:rPr lang="en-US" sz="3200" b="1" u="sng" dirty="0"/>
              <a:t>Opinions</a:t>
            </a:r>
            <a:r>
              <a:rPr lang="en-US" sz="3200" dirty="0"/>
              <a:t> and </a:t>
            </a:r>
            <a:r>
              <a:rPr lang="en-US" sz="3200" b="1" u="sng" dirty="0"/>
              <a:t>ideas</a:t>
            </a:r>
            <a:r>
              <a:rPr lang="en-US" sz="3200" dirty="0"/>
              <a:t> are welcome </a:t>
            </a:r>
            <a:r>
              <a:rPr lang="en-US" sz="3200" dirty="0">
                <a:sym typeface="Wingdings" panose="05000000000000000000" pitchFamily="2" charset="2"/>
              </a:rPr>
              <a:t> </a:t>
            </a: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01945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475" y="318744"/>
            <a:ext cx="10058400" cy="1371600"/>
          </a:xfrm>
        </p:spPr>
        <p:txBody>
          <a:bodyPr/>
          <a:lstStyle/>
          <a:p>
            <a:r>
              <a:rPr lang="en-US" dirty="0">
                <a:solidFill>
                  <a:srgbClr val="2A1A00"/>
                </a:solidFill>
              </a:rPr>
              <a:t>Silence is a virtue...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98518" y="1452201"/>
            <a:ext cx="4502207" cy="339595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8189" y="592138"/>
            <a:ext cx="3337161" cy="38441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8518" y="5138738"/>
            <a:ext cx="10021754" cy="120032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400" dirty="0"/>
              <a:t>I will ring the </a:t>
            </a:r>
            <a:r>
              <a:rPr lang="en-US" sz="2400" b="1" u="sng" dirty="0"/>
              <a:t>bell</a:t>
            </a:r>
            <a:r>
              <a:rPr lang="en-US" sz="2400" dirty="0"/>
              <a:t> and raise my </a:t>
            </a:r>
            <a:r>
              <a:rPr lang="en-US" sz="2400" b="1" u="sng" dirty="0"/>
              <a:t>hand</a:t>
            </a:r>
            <a:r>
              <a:rPr lang="en-US" sz="2400" dirty="0"/>
              <a:t> and ask you to give me five. </a:t>
            </a:r>
          </a:p>
          <a:p>
            <a:r>
              <a:rPr lang="en-US" sz="2400" dirty="0"/>
              <a:t>I will count down from </a:t>
            </a:r>
            <a:r>
              <a:rPr lang="en-US" sz="2400" b="1" u="sng" dirty="0"/>
              <a:t>5-1</a:t>
            </a:r>
            <a:r>
              <a:rPr lang="en-US" sz="2400" dirty="0"/>
              <a:t>. </a:t>
            </a:r>
          </a:p>
          <a:p>
            <a:r>
              <a:rPr lang="en-US" sz="2400" dirty="0"/>
              <a:t>By the time I get to 1, I will expect you to be </a:t>
            </a:r>
            <a:r>
              <a:rPr lang="en-US" sz="2400" b="1" u="sng" dirty="0"/>
              <a:t>SILENT</a:t>
            </a:r>
            <a:r>
              <a:rPr lang="en-US" sz="2400" dirty="0"/>
              <a:t>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0667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will I get your attention?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1066800" y="2103120"/>
            <a:ext cx="10058400" cy="22241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200" dirty="0"/>
              <a:t>I will ring the </a:t>
            </a:r>
            <a:r>
              <a:rPr lang="en-US" sz="3200" b="1" u="sng" dirty="0"/>
              <a:t>bell</a:t>
            </a:r>
            <a:r>
              <a:rPr lang="en-US" sz="3200" dirty="0"/>
              <a:t> and raise my </a:t>
            </a:r>
            <a:r>
              <a:rPr lang="en-US" sz="3200" b="1" u="sng" dirty="0"/>
              <a:t>hand</a:t>
            </a:r>
            <a:r>
              <a:rPr lang="en-US" sz="3200" dirty="0"/>
              <a:t> and ask you to give me five. </a:t>
            </a:r>
          </a:p>
          <a:p>
            <a:r>
              <a:rPr lang="en-US" sz="3200" dirty="0"/>
              <a:t>I will count down from </a:t>
            </a:r>
            <a:r>
              <a:rPr lang="en-US" sz="3200" b="1" u="sng" dirty="0"/>
              <a:t>5-1</a:t>
            </a:r>
            <a:r>
              <a:rPr lang="en-US" sz="3200" dirty="0"/>
              <a:t>. </a:t>
            </a:r>
          </a:p>
          <a:p>
            <a:r>
              <a:rPr lang="en-US" sz="3200" dirty="0"/>
              <a:t>By the time I get to 1, I will expect you to be </a:t>
            </a:r>
            <a:r>
              <a:rPr lang="en-US" sz="3200" b="1" u="sng" dirty="0"/>
              <a:t>SILENT</a:t>
            </a:r>
            <a:r>
              <a:rPr lang="en-US" sz="3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95780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675" y="371655"/>
            <a:ext cx="10058400" cy="1371600"/>
          </a:xfrm>
        </p:spPr>
        <p:txBody>
          <a:bodyPr/>
          <a:lstStyle/>
          <a:p>
            <a:r>
              <a:rPr lang="en-US" dirty="0">
                <a:solidFill>
                  <a:srgbClr val="2A1A00"/>
                </a:solidFill>
              </a:rPr>
              <a:t>Be On Time...be prepared...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89192" y="761963"/>
            <a:ext cx="4899008" cy="3641155"/>
          </a:xfrm>
        </p:spPr>
      </p:pic>
      <p:sp>
        <p:nvSpPr>
          <p:cNvPr id="5" name="TextBox 4"/>
          <p:cNvSpPr txBox="1"/>
          <p:nvPr/>
        </p:nvSpPr>
        <p:spPr>
          <a:xfrm>
            <a:off x="1680172" y="2704241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6612" y="1561047"/>
            <a:ext cx="4899009" cy="32455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2925" y="4957701"/>
            <a:ext cx="5881688" cy="1477328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2400" dirty="0"/>
              <a:t>Everyday you will need something to write with, your notebook, and your agenda.</a:t>
            </a:r>
          </a:p>
          <a:p>
            <a:pPr algn="ctr"/>
            <a:r>
              <a:rPr lang="en-US" sz="2400" dirty="0"/>
              <a:t>NEVER leave home without it!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625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does being prepared look like?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Come to class with:</a:t>
            </a:r>
          </a:p>
          <a:p>
            <a:pPr lvl="1"/>
            <a:r>
              <a:rPr lang="en-US" sz="3200" dirty="0"/>
              <a:t> </a:t>
            </a:r>
            <a:r>
              <a:rPr lang="en-US" sz="3200" b="1" u="sng" dirty="0"/>
              <a:t>NOTEBOOK</a:t>
            </a:r>
            <a:r>
              <a:rPr lang="en-US" sz="3200" dirty="0"/>
              <a:t> – EVERYDAY	</a:t>
            </a:r>
          </a:p>
          <a:p>
            <a:pPr lvl="1"/>
            <a:r>
              <a:rPr lang="en-US" sz="3200" dirty="0"/>
              <a:t> Something to </a:t>
            </a:r>
            <a:r>
              <a:rPr lang="en-US" sz="3200" b="1" u="sng" dirty="0"/>
              <a:t>write</a:t>
            </a:r>
            <a:r>
              <a:rPr lang="en-US" sz="3200" dirty="0"/>
              <a:t> with.</a:t>
            </a:r>
          </a:p>
          <a:p>
            <a:pPr lvl="1"/>
            <a:r>
              <a:rPr lang="en-US" sz="3200" dirty="0"/>
              <a:t>Blank </a:t>
            </a:r>
            <a:r>
              <a:rPr lang="en-US" sz="3200" b="1" u="sng" dirty="0"/>
              <a:t>notebook</a:t>
            </a:r>
            <a:r>
              <a:rPr lang="en-US" sz="3200" dirty="0"/>
              <a:t> paper</a:t>
            </a:r>
          </a:p>
          <a:p>
            <a:pPr lvl="1"/>
            <a:r>
              <a:rPr lang="en-US" sz="3200" dirty="0"/>
              <a:t>ALL </a:t>
            </a:r>
            <a:r>
              <a:rPr lang="en-US" sz="3200" b="1" u="sng" dirty="0"/>
              <a:t>homework</a:t>
            </a:r>
            <a:r>
              <a:rPr lang="en-US" sz="3200" dirty="0"/>
              <a:t> and science folder (2 pocket)</a:t>
            </a:r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53560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A1A00"/>
                </a:solidFill>
              </a:rPr>
              <a:t>Keep yourself to yourself...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30582" y="2014194"/>
            <a:ext cx="4188577" cy="418818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4801" y="2330643"/>
            <a:ext cx="3300227" cy="407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923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750" y="382588"/>
            <a:ext cx="10816181" cy="1492250"/>
          </a:xfrm>
        </p:spPr>
        <p:txBody>
          <a:bodyPr/>
          <a:lstStyle/>
          <a:p>
            <a:r>
              <a:rPr lang="en-US" dirty="0">
                <a:solidFill>
                  <a:srgbClr val="2A1A00"/>
                </a:solidFill>
              </a:rPr>
              <a:t>Raise your hand for permission...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92753" y="1421710"/>
            <a:ext cx="3102820" cy="35941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9086" y="1687484"/>
            <a:ext cx="3191665" cy="31896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5968" y="2808472"/>
            <a:ext cx="3636938" cy="288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7969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96</TotalTime>
  <Words>911</Words>
  <Application>Microsoft Office PowerPoint</Application>
  <PresentationFormat>Widescreen</PresentationFormat>
  <Paragraphs>125</Paragraphs>
  <Slides>24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Tw Cen MT</vt:lpstr>
      <vt:lpstr>Tw Cen MT Condensed</vt:lpstr>
      <vt:lpstr>Wingdings 3</vt:lpstr>
      <vt:lpstr>Integral</vt:lpstr>
      <vt:lpstr>Be Great….  Be Griffin….</vt:lpstr>
      <vt:lpstr>Be Respectful...</vt:lpstr>
      <vt:lpstr>What does being respectful look like?</vt:lpstr>
      <vt:lpstr>Silence is a virtue...</vt:lpstr>
      <vt:lpstr>How will I get your attention?</vt:lpstr>
      <vt:lpstr>Be On Time...be prepared...</vt:lpstr>
      <vt:lpstr>What does being prepared look like?</vt:lpstr>
      <vt:lpstr>Keep yourself to yourself...</vt:lpstr>
      <vt:lpstr>Raise your hand for permission...</vt:lpstr>
      <vt:lpstr>Speak loudly...but silently!...</vt:lpstr>
      <vt:lpstr>What are silent hand signals?</vt:lpstr>
      <vt:lpstr>Is it ok to get up and walk around the room at any time?</vt:lpstr>
      <vt:lpstr>Table Positions</vt:lpstr>
      <vt:lpstr>How to enter the classroom</vt:lpstr>
      <vt:lpstr>Noise levels</vt:lpstr>
      <vt:lpstr>Bathroom expectations</vt:lpstr>
      <vt:lpstr>Hallway expectations</vt:lpstr>
      <vt:lpstr>Cafeteria expectations</vt:lpstr>
      <vt:lpstr>How to exit the classroom</vt:lpstr>
      <vt:lpstr>What is PBIS?</vt:lpstr>
      <vt:lpstr>To Earn Cool Cat Points….</vt:lpstr>
      <vt:lpstr>Be Here</vt:lpstr>
      <vt:lpstr>Be Ready</vt:lpstr>
      <vt:lpstr>Be Respectful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 Great….  Be Griffin….</dc:title>
  <dc:creator>Abigail Turner-Nesmith</dc:creator>
  <cp:lastModifiedBy>Abigail Turner-Nesmith</cp:lastModifiedBy>
  <cp:revision>8</cp:revision>
  <dcterms:created xsi:type="dcterms:W3CDTF">2019-07-28T15:16:41Z</dcterms:created>
  <dcterms:modified xsi:type="dcterms:W3CDTF">2019-07-29T15:51:52Z</dcterms:modified>
</cp:coreProperties>
</file>