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  <p:sldId id="257" r:id="rId6"/>
    <p:sldId id="267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66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3B550F-BBA4-0B9A-2A8A-C1AD912B8E5E}" v="7" dt="2020-05-18T20:45:13.7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1C60587-B44C-4FCC-B94F-8A03F390D1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AAA-6975-4060-B880-A8F56B8FA91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42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0587-B44C-4FCC-B94F-8A03F390D1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AAA-6975-4060-B880-A8F56B8FA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3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0587-B44C-4FCC-B94F-8A03F390D1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AAA-6975-4060-B880-A8F56B8FA91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07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0587-B44C-4FCC-B94F-8A03F390D1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AAA-6975-4060-B880-A8F56B8FA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7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0587-B44C-4FCC-B94F-8A03F390D1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AAA-6975-4060-B880-A8F56B8FA91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967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0587-B44C-4FCC-B94F-8A03F390D1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AAA-6975-4060-B880-A8F56B8FA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6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0587-B44C-4FCC-B94F-8A03F390D1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AAA-6975-4060-B880-A8F56B8FA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0587-B44C-4FCC-B94F-8A03F390D1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AAA-6975-4060-B880-A8F56B8FA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16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0587-B44C-4FCC-B94F-8A03F390D1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AAA-6975-4060-B880-A8F56B8FA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5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0587-B44C-4FCC-B94F-8A03F390D1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AAA-6975-4060-B880-A8F56B8FA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77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0587-B44C-4FCC-B94F-8A03F390D1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AAA-6975-4060-B880-A8F56B8FA91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836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1C60587-B44C-4FCC-B94F-8A03F390D1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33BFAAA-6975-4060-B880-A8F56B8FA91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97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enealogybyginger.blogspot.com/2011/06/great-illinois-genealogy-scavenger-hunt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sa/3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(1)shale_from_Asgard_Swamp_mine.jpg" TargetMode="External"/><Relationship Id="rId7" Type="http://schemas.openxmlformats.org/officeDocument/2006/relationships/hyperlink" Target="https://creativecommons.org/licenses/by/3.0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s://www.flickr.com/photos/jsjgeology/16797325751" TargetMode="Externa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ACB6826-2FAD-402C-979D-F468CE5E5C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7527" r="5639" b="-2"/>
          <a:stretch/>
        </p:blipFill>
        <p:spPr>
          <a:xfrm>
            <a:off x="4117521" y="10"/>
            <a:ext cx="807447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2B48F4-EEF7-4C1A-BD15-B51F03DD51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65125"/>
            <a:ext cx="5266155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/>
              <a:t>Scavenger Hunt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3CADA1-91E2-4F87-A1C5-AB9AFCE29E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0347" y="1690688"/>
            <a:ext cx="3611679" cy="4802187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700"/>
              <a:t>This has been a fun year for all of us and we are so sad that it had to be cut short.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700"/>
              <a:t>You know one of our biggest goals is for you to see Earth Science in the world around you. This is your opportunity to show off.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700"/>
              <a:t>On the pages that follow, you will find a topic. Your goal is to insert a picture that illustrates that topic.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700"/>
              <a:t>A picture YOU TAKE is encouraged. However, if you HAVE to use internet pictures, that is ok.</a:t>
            </a:r>
          </a:p>
          <a:p>
            <a:pPr marL="228600" indent="-342900" algn="l">
              <a:buFont typeface="+mj-lt"/>
              <a:buAutoNum type="arabicPeriod"/>
            </a:pPr>
            <a:r>
              <a:rPr lang="en-US" sz="1700"/>
              <a:t>Download and save this PPT. </a:t>
            </a:r>
          </a:p>
          <a:p>
            <a:pPr marL="228600" indent="-342900" algn="l">
              <a:buFont typeface="+mj-lt"/>
              <a:buAutoNum type="arabicPeriod"/>
            </a:pPr>
            <a:r>
              <a:rPr lang="en-US" sz="1700"/>
              <a:t>When you are done, email the edited version to your teacher.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700"/>
              <a:t>Have Fun!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167679-D7EC-49B4-B7A1-0662F28BC07B}"/>
              </a:ext>
            </a:extLst>
          </p:cNvPr>
          <p:cNvSpPr txBox="1"/>
          <p:nvPr/>
        </p:nvSpPr>
        <p:spPr>
          <a:xfrm>
            <a:off x="9751908" y="6657945"/>
            <a:ext cx="244009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genealogybyginger.blogspot.com/2011/06/great-illinois-genealogy-scavenger-hunt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9345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F345A1E-A46B-40D3-9894-D06E21F87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FA5D68-7ECF-4066-B3C2-B4570BCF3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There are 3 different types of rocks igneous, sedimentary, and metamorphic.</a:t>
            </a:r>
          </a:p>
          <a:p>
            <a:r>
              <a:rPr lang="en-US"/>
              <a:t>Igneous – intrusive: cools slowly and has obvious crystals in the rocks.</a:t>
            </a:r>
          </a:p>
          <a:p>
            <a:pPr marL="923544" lvl="6" indent="0">
              <a:buNone/>
            </a:pPr>
            <a:r>
              <a:rPr lang="en-US"/>
              <a:t>      </a:t>
            </a:r>
            <a:r>
              <a:rPr lang="en-US" sz="2200"/>
              <a:t>extrusive: cool rapidly and has very fine crystals (often looks like glass) and sometimes air pockets.</a:t>
            </a:r>
          </a:p>
          <a:p>
            <a:r>
              <a:rPr lang="en-US"/>
              <a:t>Sedimentary – compacted and cemented sediments. Often has different colored bands called strata</a:t>
            </a:r>
          </a:p>
          <a:p>
            <a:r>
              <a:rPr lang="en-US"/>
              <a:t>Metamorphic – made by heat and pressure. Crystals are small and may not be seen. There are often is foliated ribbons </a:t>
            </a:r>
          </a:p>
          <a:p>
            <a:pPr marL="923544" lvl="6" indent="0">
              <a:buNone/>
            </a:pP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4071412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71E87-AA81-487C-8E66-B3B2929C0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Igneous rock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5080C-F13E-4A0E-B7C7-5A6ED21C779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Can you tell if it is intrusive or extrusive?</a:t>
            </a:r>
          </a:p>
          <a:p>
            <a:r>
              <a:rPr lang="en-US"/>
              <a:t>Can you name it?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97F585-A51F-44AB-A514-4326D64D46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28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AB202-1041-45F3-ADD9-BBD8D238E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Sedimentary rock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B51A0-7DA7-406A-9793-39EB4979C7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Can you name the rock you found?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931D03-2A9D-4FA9-8D30-EF0DBE6756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17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AB202-1041-45F3-ADD9-BBD8D238E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Metamorphic rock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B51A0-7DA7-406A-9793-39EB4979C7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Can you name the rock you found?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931D03-2A9D-4FA9-8D30-EF0DBE6756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67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BA060-FCF6-4ED3-BCBA-F309342E2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/>
              <a:t>Bonus Directions</a:t>
            </a:r>
            <a:br>
              <a:rPr lang="en-US"/>
            </a:br>
            <a:r>
              <a:rPr lang="en-US"/>
              <a:t>Can you find and name a rock that has changed due to the rock cycle </a:t>
            </a:r>
            <a:br>
              <a:rPr lang="en-US"/>
            </a:b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FDC0F1-58AA-4E26-BF9C-E73896AFFC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 parent rock: Shale</a:t>
            </a:r>
          </a:p>
        </p:txBody>
      </p:sp>
      <p:pic>
        <p:nvPicPr>
          <p:cNvPr id="8" name="Content Placeholder 7" descr="A picture containing sitting, food&#10;&#10;Description automatically generated">
            <a:extLst>
              <a:ext uri="{FF2B5EF4-FFF2-40B4-BE49-F238E27FC236}">
                <a16:creationId xmlns:a16="http://schemas.microsoft.com/office/drawing/2014/main" id="{7576C45A-65BD-432A-831D-352C3AE917F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50499" y="3305905"/>
            <a:ext cx="3901440" cy="2663952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CCB908-C0AA-40ED-B497-89053B6A78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Example after heat and pressure: Slate</a:t>
            </a:r>
          </a:p>
        </p:txBody>
      </p:sp>
      <p:pic>
        <p:nvPicPr>
          <p:cNvPr id="11" name="Content Placeholder 10" descr="A close up of a rock&#10;&#10;Description automatically generated">
            <a:extLst>
              <a:ext uri="{FF2B5EF4-FFF2-40B4-BE49-F238E27FC236}">
                <a16:creationId xmlns:a16="http://schemas.microsoft.com/office/drawing/2014/main" id="{8152FCD2-5D14-48B5-B5CC-B57ECE5D901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345694" y="2967038"/>
            <a:ext cx="4045625" cy="3341687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9BE436C-AF93-4487-903C-004DF27717B1}"/>
              </a:ext>
            </a:extLst>
          </p:cNvPr>
          <p:cNvSpPr txBox="1"/>
          <p:nvPr/>
        </p:nvSpPr>
        <p:spPr>
          <a:xfrm>
            <a:off x="1450499" y="5969857"/>
            <a:ext cx="39014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commons.wikimedia.org/wiki/File:(1)shale_from_Asgard_Swamp_min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6" tooltip="https://creativecommons.org/licenses/by-sa/3.0/"/>
              </a:rPr>
              <a:t>CC BY-SA</a:t>
            </a:r>
            <a:endParaRPr lang="en-US" sz="9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80728D-8BFF-4683-BA2C-4D6243886797}"/>
              </a:ext>
            </a:extLst>
          </p:cNvPr>
          <p:cNvSpPr txBox="1"/>
          <p:nvPr/>
        </p:nvSpPr>
        <p:spPr>
          <a:xfrm>
            <a:off x="6345694" y="6308725"/>
            <a:ext cx="40456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5" tooltip="https://www.flickr.com/photos/jsjgeology/16797325751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7" tooltip="https://creativecommons.org/licenses/by/3.0/"/>
              </a:rPr>
              <a:t>CC BY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4231102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F096B-607D-4CFE-89C8-F2517F0B2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err="1"/>
              <a:t>Bounus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49FE5E-163B-464F-BA5A-8511384551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Parent rock: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E74BB2-CCC0-4ADD-B30E-1DEC4D108CD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B948CA-50B3-4F10-9954-C5C2B80C19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New Rock: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1A001D-2123-478D-A295-914432FAE63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88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1F5CF-F209-439A-85EE-5AE089C37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Moon Phase</a:t>
            </a:r>
            <a:br>
              <a:rPr lang="en-US" b="1"/>
            </a:b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2AC74-00B4-4F68-B0B5-D008DCDAC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Place picture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FCE1BC-7F91-4523-8C9C-E12DBE6BE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/>
              <a:t>What is the moon phase?</a:t>
            </a:r>
          </a:p>
          <a:p>
            <a:r>
              <a:rPr lang="en-US" sz="2000"/>
              <a:t>___________________________ </a:t>
            </a:r>
          </a:p>
        </p:txBody>
      </p:sp>
    </p:spTree>
    <p:extLst>
      <p:ext uri="{BB962C8B-B14F-4D97-AF65-F5344CB8AC3E}">
        <p14:creationId xmlns:p14="http://schemas.microsoft.com/office/powerpoint/2010/main" val="1718817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DFE40-E496-4419-8459-E6BD0D1DA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atmosphere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14BAA-4837-44B0-9CBE-A2F5B9928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0E70CF-1695-49DD-85AB-CE0853DF54A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/>
              <a:t>Take a picture of an item in the troposphere. </a:t>
            </a:r>
          </a:p>
        </p:txBody>
      </p:sp>
    </p:spTree>
    <p:extLst>
      <p:ext uri="{BB962C8B-B14F-4D97-AF65-F5344CB8AC3E}">
        <p14:creationId xmlns:p14="http://schemas.microsoft.com/office/powerpoint/2010/main" val="285361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C507-3DD1-41A6-819C-3B3BF4C0D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/>
            </a:br>
            <a:r>
              <a:rPr lang="en-US" b="1"/>
              <a:t>Water Cycle</a:t>
            </a:r>
            <a:br>
              <a:rPr lang="en-US" b="1"/>
            </a:b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3AC77-F56B-413C-A45F-78486AB3B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Place picture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8C0CB8-7646-4C75-9389-4BB32C4C6D6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/>
              <a:t>Take a picture that illustrates as many processes as you can of the water cycle.</a:t>
            </a:r>
          </a:p>
          <a:p>
            <a:r>
              <a:rPr lang="en-US" sz="1800"/>
              <a:t>*** Bonus: label the processes </a:t>
            </a:r>
          </a:p>
        </p:txBody>
      </p:sp>
    </p:spTree>
    <p:extLst>
      <p:ext uri="{BB962C8B-B14F-4D97-AF65-F5344CB8AC3E}">
        <p14:creationId xmlns:p14="http://schemas.microsoft.com/office/powerpoint/2010/main" val="2425782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354CDDB-EE17-48D2-81C8-6454806D8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Weather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20662F-63DE-4DD5-BD53-C2CA53D26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1800"/>
              <a:t>Describe what kind of weather we are having. Include:</a:t>
            </a:r>
          </a:p>
          <a:p>
            <a:r>
              <a:rPr lang="en-US" sz="1800"/>
              <a:t>Type of front </a:t>
            </a:r>
          </a:p>
          <a:p>
            <a:r>
              <a:rPr lang="en-US" sz="1800"/>
              <a:t>And / Or</a:t>
            </a:r>
          </a:p>
          <a:p>
            <a:r>
              <a:rPr lang="en-US" sz="1800"/>
              <a:t>High or Low pressure system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E233C38-DCEB-48F4-8588-5CE2E8391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anchor="ctr">
            <a:normAutofit/>
          </a:bodyPr>
          <a:lstStyle/>
          <a:p>
            <a:r>
              <a:rPr lang="en-US" sz="2000"/>
              <a:t>Place picture that corresponds with your description here.</a:t>
            </a:r>
          </a:p>
        </p:txBody>
      </p:sp>
    </p:spTree>
    <p:extLst>
      <p:ext uri="{BB962C8B-B14F-4D97-AF65-F5344CB8AC3E}">
        <p14:creationId xmlns:p14="http://schemas.microsoft.com/office/powerpoint/2010/main" val="3840861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F7D1D-48C5-4BFB-AEB8-55297520F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/>
            </a:br>
            <a:r>
              <a:rPr lang="en-US" b="1"/>
              <a:t>Water</a:t>
            </a:r>
            <a:br>
              <a:rPr lang="en-US"/>
            </a:b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3F31BA-DF25-40BD-BF35-E09AE9FE1147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E5DFFA-AB5F-4994-B641-45BC08701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/>
              <a:t>Find a place where there is water.</a:t>
            </a:r>
          </a:p>
          <a:p>
            <a:r>
              <a:rPr lang="en-US" sz="1800"/>
              <a:t>Identify if they water is runoff, drainage, accumulation…..</a:t>
            </a:r>
          </a:p>
        </p:txBody>
      </p:sp>
    </p:spTree>
    <p:extLst>
      <p:ext uri="{BB962C8B-B14F-4D97-AF65-F5344CB8AC3E}">
        <p14:creationId xmlns:p14="http://schemas.microsoft.com/office/powerpoint/2010/main" val="788375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99C1DCA-DB06-41A5-8126-16B14875B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Erosion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4FA14C-D252-49B8-AC96-B9F46B739F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We have learned that there are different types of erosion.</a:t>
            </a:r>
          </a:p>
          <a:p>
            <a:r>
              <a:rPr lang="en-US"/>
              <a:t>Find erosion and label the type of erosion.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FCB2FA7-A3AB-4CCD-8FCC-26C37DF44B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1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AAF7B-F916-451E-8ACF-BB9C5C588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Weathering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A8D9D-0AF0-4C5D-BC53-82759830FA9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Find an example of CHEMICAL WEATHERING. </a:t>
            </a:r>
          </a:p>
          <a:p>
            <a:r>
              <a:rPr lang="en-US"/>
              <a:t>Name the agent of the weathering</a:t>
            </a:r>
          </a:p>
          <a:p>
            <a:r>
              <a:rPr lang="en-US"/>
              <a:t>________________________________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9FE626-2432-4677-8881-D3788D4AFA5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22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AAF7B-F916-451E-8ACF-BB9C5C588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Weathering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A8D9D-0AF0-4C5D-BC53-82759830FA9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Find an example of MECHANICAL WEATHERING. </a:t>
            </a:r>
          </a:p>
          <a:p>
            <a:r>
              <a:rPr lang="en-US"/>
              <a:t>Name the agent of the weathering</a:t>
            </a:r>
          </a:p>
          <a:p>
            <a:r>
              <a:rPr lang="en-US"/>
              <a:t>________________________________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9FE626-2432-4677-8881-D3788D4AFA5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66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NotebookLocked xmlns="d1bea57f-f24a-4814-8dfc-e372b91f2504" xsi:nil="true"/>
    <CultureName xmlns="d1bea57f-f24a-4814-8dfc-e372b91f2504" xsi:nil="true"/>
    <Owner xmlns="d1bea57f-f24a-4814-8dfc-e372b91f2504">
      <UserInfo>
        <DisplayName/>
        <AccountId xsi:nil="true"/>
        <AccountType/>
      </UserInfo>
    </Owner>
    <Invited_Teachers xmlns="d1bea57f-f24a-4814-8dfc-e372b91f2504" xsi:nil="true"/>
    <Is_Collaboration_Space_Locked xmlns="d1bea57f-f24a-4814-8dfc-e372b91f2504" xsi:nil="true"/>
    <Templates xmlns="d1bea57f-f24a-4814-8dfc-e372b91f2504" xsi:nil="true"/>
    <Has_Teacher_Only_SectionGroup xmlns="d1bea57f-f24a-4814-8dfc-e372b91f2504" xsi:nil="true"/>
    <NotebookType xmlns="d1bea57f-f24a-4814-8dfc-e372b91f2504" xsi:nil="true"/>
    <AppVersion xmlns="d1bea57f-f24a-4814-8dfc-e372b91f2504" xsi:nil="true"/>
    <TeamsChannelId xmlns="d1bea57f-f24a-4814-8dfc-e372b91f2504" xsi:nil="true"/>
    <DefaultSectionNames xmlns="d1bea57f-f24a-4814-8dfc-e372b91f2504" xsi:nil="true"/>
    <Invited_Students xmlns="d1bea57f-f24a-4814-8dfc-e372b91f2504" xsi:nil="true"/>
    <Self_Registration_Enabled xmlns="d1bea57f-f24a-4814-8dfc-e372b91f2504" xsi:nil="true"/>
    <FolderType xmlns="d1bea57f-f24a-4814-8dfc-e372b91f2504" xsi:nil="true"/>
    <Teachers xmlns="d1bea57f-f24a-4814-8dfc-e372b91f2504">
      <UserInfo>
        <DisplayName/>
        <AccountId xsi:nil="true"/>
        <AccountType/>
      </UserInfo>
    </Teachers>
    <Students xmlns="d1bea57f-f24a-4814-8dfc-e372b91f2504">
      <UserInfo>
        <DisplayName/>
        <AccountId xsi:nil="true"/>
        <AccountType/>
      </UserInfo>
    </Students>
    <Student_Groups xmlns="d1bea57f-f24a-4814-8dfc-e372b91f2504">
      <UserInfo>
        <DisplayName/>
        <AccountId xsi:nil="true"/>
        <AccountType/>
      </UserInfo>
    </Student_Group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FD5B40CC20934FBE02B9BFEDA731E6" ma:contentTypeVersion="29" ma:contentTypeDescription="Create a new document." ma:contentTypeScope="" ma:versionID="93be5c2045d302f4207f765dce21621d">
  <xsd:schema xmlns:xsd="http://www.w3.org/2001/XMLSchema" xmlns:xs="http://www.w3.org/2001/XMLSchema" xmlns:p="http://schemas.microsoft.com/office/2006/metadata/properties" xmlns:ns3="1f288448-f477-4024-bfa7-c5da6d31a550" xmlns:ns4="d1bea57f-f24a-4814-8dfc-e372b91f2504" targetNamespace="http://schemas.microsoft.com/office/2006/metadata/properties" ma:root="true" ma:fieldsID="f257d5494abf87dccc5f9bb1cf94b01d" ns3:_="" ns4:_="">
    <xsd:import namespace="1f288448-f477-4024-bfa7-c5da6d31a550"/>
    <xsd:import namespace="d1bea57f-f24a-4814-8dfc-e372b91f250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DateTaken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288448-f477-4024-bfa7-c5da6d31a55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bea57f-f24a-4814-8dfc-e372b91f2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NotebookType" ma:index="16" nillable="true" ma:displayName="Notebook Type" ma:internalName="NotebookType">
      <xsd:simpleType>
        <xsd:restriction base="dms:Text"/>
      </xsd:simpleType>
    </xsd:element>
    <xsd:element name="FolderType" ma:index="17" nillable="true" ma:displayName="Folder Type" ma:internalName="FolderType">
      <xsd:simpleType>
        <xsd:restriction base="dms:Text"/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msChannelId" ma:index="20" nillable="true" ma:displayName="Teams Channel Id" ma:internalName="TeamsChannelId">
      <xsd:simpleType>
        <xsd:restriction base="dms:Text"/>
      </xsd:simpleType>
    </xsd:element>
    <xsd:element name="Owner" ma:index="21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2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3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9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0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1" nillable="true" ma:displayName="Is Collaboration Space Locked" ma:internalName="Is_Collaboration_Space_Locked">
      <xsd:simpleType>
        <xsd:restriction base="dms:Boolean"/>
      </xsd:simpleType>
    </xsd:element>
    <xsd:element name="IsNotebookLocked" ma:index="32" nillable="true" ma:displayName="Is Notebook Locked" ma:internalName="IsNotebookLocked">
      <xsd:simpleType>
        <xsd:restriction base="dms:Boolean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B17C82-55C7-4B6A-BFD0-44822B1B8450}">
  <ds:schemaRefs>
    <ds:schemaRef ds:uri="http://purl.org/dc/elements/1.1/"/>
    <ds:schemaRef ds:uri="1f288448-f477-4024-bfa7-c5da6d31a550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d1bea57f-f24a-4814-8dfc-e372b91f2504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7B6F84F-6EFB-430C-85FE-500315C618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AAE0E4-73E3-4BCC-9182-F96F7004C35A}">
  <ds:schemaRefs>
    <ds:schemaRef ds:uri="1f288448-f477-4024-bfa7-c5da6d31a550"/>
    <ds:schemaRef ds:uri="d1bea57f-f24a-4814-8dfc-e372b91f250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</TotalTime>
  <Words>357</Words>
  <Application>Microsoft Office PowerPoint</Application>
  <PresentationFormat>Widescreen</PresentationFormat>
  <Paragraphs>59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Tw Cen MT</vt:lpstr>
      <vt:lpstr>Tw Cen MT Condensed</vt:lpstr>
      <vt:lpstr>Wingdings 3</vt:lpstr>
      <vt:lpstr>Integral</vt:lpstr>
      <vt:lpstr>Scavenger Hunt</vt:lpstr>
      <vt:lpstr>Moon Phase </vt:lpstr>
      <vt:lpstr>atmosphere</vt:lpstr>
      <vt:lpstr> Water Cycle </vt:lpstr>
      <vt:lpstr>Weather</vt:lpstr>
      <vt:lpstr> Water </vt:lpstr>
      <vt:lpstr>Erosion</vt:lpstr>
      <vt:lpstr>Weathering</vt:lpstr>
      <vt:lpstr>Weathering</vt:lpstr>
      <vt:lpstr>PowerPoint Presentation</vt:lpstr>
      <vt:lpstr>Igneous rock</vt:lpstr>
      <vt:lpstr>Sedimentary rock</vt:lpstr>
      <vt:lpstr>Metamorphic rock</vt:lpstr>
      <vt:lpstr>Bonus Directions Can you find and name a rock that has changed due to the rock cycle  </vt:lpstr>
      <vt:lpstr>Bounus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 Turner-Nesmith</dc:creator>
  <cp:lastModifiedBy>Laquincia Kimble</cp:lastModifiedBy>
  <cp:revision>1</cp:revision>
  <dcterms:created xsi:type="dcterms:W3CDTF">2020-05-18T13:29:17Z</dcterms:created>
  <dcterms:modified xsi:type="dcterms:W3CDTF">2020-05-20T10:50:08Z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0x010100BFFD5B40CC20934FBE02B9BFEDA731E6</vt:lpwstr>
  </property>
</Properties>
</file>