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2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4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9CB7-CD5A-48EE-B267-954E22090CEE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B7E4-083F-498E-98FC-040D346AB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791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9CB7-CD5A-48EE-B267-954E22090CEE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B7E4-083F-498E-98FC-040D346AB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09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9CB7-CD5A-48EE-B267-954E22090CEE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B7E4-083F-498E-98FC-040D346AB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702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9CB7-CD5A-48EE-B267-954E22090CEE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B7E4-083F-498E-98FC-040D346ABCD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3287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9CB7-CD5A-48EE-B267-954E22090CEE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B7E4-083F-498E-98FC-040D346AB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464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9CB7-CD5A-48EE-B267-954E22090CEE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B7E4-083F-498E-98FC-040D346AB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4223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9CB7-CD5A-48EE-B267-954E22090CEE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B7E4-083F-498E-98FC-040D346AB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68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9CB7-CD5A-48EE-B267-954E22090CEE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B7E4-083F-498E-98FC-040D346AB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7328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9CB7-CD5A-48EE-B267-954E22090CEE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B7E4-083F-498E-98FC-040D346AB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785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9CB7-CD5A-48EE-B267-954E22090CEE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B7E4-083F-498E-98FC-040D346AB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938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9CB7-CD5A-48EE-B267-954E22090CEE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B7E4-083F-498E-98FC-040D346AB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342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9CB7-CD5A-48EE-B267-954E22090CEE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B7E4-083F-498E-98FC-040D346AB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757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9CB7-CD5A-48EE-B267-954E22090CEE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B7E4-083F-498E-98FC-040D346AB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267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9CB7-CD5A-48EE-B267-954E22090CEE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B7E4-083F-498E-98FC-040D346AB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555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9CB7-CD5A-48EE-B267-954E22090CEE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B7E4-083F-498E-98FC-040D346AB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959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9CB7-CD5A-48EE-B267-954E22090CEE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B7E4-083F-498E-98FC-040D346AB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107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9CB7-CD5A-48EE-B267-954E22090CEE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B7E4-083F-498E-98FC-040D346AB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051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72989CB7-CD5A-48EE-B267-954E22090CEE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8D1AB7E4-083F-498E-98FC-040D346AB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0845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08800" y="1690688"/>
            <a:ext cx="10233800" cy="4351338"/>
          </a:xfrm>
        </p:spPr>
        <p:txBody>
          <a:bodyPr/>
          <a:lstStyle/>
          <a:p>
            <a:r>
              <a:rPr lang="en-US" dirty="0" smtClean="0"/>
              <a:t>Have you ever been to beaches on Gulf of Mexico?</a:t>
            </a:r>
          </a:p>
          <a:p>
            <a:r>
              <a:rPr lang="en-US" dirty="0" smtClean="0"/>
              <a:t>If </a:t>
            </a:r>
            <a:r>
              <a:rPr lang="en-US" b="1" dirty="0" smtClean="0">
                <a:solidFill>
                  <a:srgbClr val="00B050"/>
                </a:solidFill>
              </a:rPr>
              <a:t>YES</a:t>
            </a:r>
            <a:r>
              <a:rPr lang="en-US" dirty="0" smtClean="0"/>
              <a:t>, </a:t>
            </a:r>
          </a:p>
          <a:p>
            <a:pPr lvl="1"/>
            <a:r>
              <a:rPr lang="en-US" dirty="0" smtClean="0"/>
              <a:t>Where did you go?</a:t>
            </a:r>
            <a:endParaRPr lang="en-US" dirty="0"/>
          </a:p>
          <a:p>
            <a:pPr lvl="1"/>
            <a:r>
              <a:rPr lang="en-US" dirty="0" smtClean="0"/>
              <a:t>What is your favorite memory?</a:t>
            </a:r>
          </a:p>
          <a:p>
            <a:r>
              <a:rPr lang="en-US" dirty="0" smtClean="0"/>
              <a:t>If </a:t>
            </a:r>
            <a:r>
              <a:rPr lang="en-US" b="1" dirty="0" smtClean="0">
                <a:solidFill>
                  <a:srgbClr val="FF0000"/>
                </a:solidFill>
              </a:rPr>
              <a:t>NO</a:t>
            </a:r>
            <a:r>
              <a:rPr lang="en-US" dirty="0" smtClean="0"/>
              <a:t>,</a:t>
            </a:r>
          </a:p>
          <a:p>
            <a:pPr lvl="1"/>
            <a:r>
              <a:rPr lang="en-US" dirty="0" smtClean="0"/>
              <a:t>Have you been to another beach area?</a:t>
            </a:r>
          </a:p>
          <a:p>
            <a:pPr lvl="1"/>
            <a:r>
              <a:rPr lang="en-US" dirty="0" smtClean="0"/>
              <a:t>What was your favorite memory?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Image result for florida panhand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266" y="151077"/>
            <a:ext cx="3981534" cy="374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Image result for florida beach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4100" y="4534693"/>
            <a:ext cx="5219700" cy="202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14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Winds and direction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03111"/>
            <a:ext cx="5025216" cy="970756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Last </a:t>
            </a:r>
          </a:p>
          <a:p>
            <a:r>
              <a:rPr lang="en-US" sz="3200" dirty="0" smtClean="0"/>
              <a:t>night</a:t>
            </a:r>
            <a:r>
              <a:rPr lang="en-US" dirty="0" smtClean="0"/>
              <a:t>				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847" y="1400395"/>
            <a:ext cx="3782729" cy="5273368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42137"/>
            <a:ext cx="5035548" cy="931730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This </a:t>
            </a:r>
          </a:p>
          <a:p>
            <a:r>
              <a:rPr lang="en-US" sz="3200" dirty="0" smtClean="0"/>
              <a:t>morning</a:t>
            </a:r>
            <a:endParaRPr lang="en-US" sz="32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2098308" y="1505634"/>
            <a:ext cx="3840480" cy="523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61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Prompt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Dear __________________ Resident,</a:t>
            </a:r>
          </a:p>
          <a:p>
            <a:pPr marL="0" indent="0">
              <a:buNone/>
            </a:pPr>
            <a:r>
              <a:rPr lang="en-US" dirty="0" smtClean="0"/>
              <a:t>Answer the following questions</a:t>
            </a:r>
          </a:p>
          <a:p>
            <a:pPr marL="0" indent="0">
              <a:buNone/>
            </a:pPr>
            <a:r>
              <a:rPr lang="en-US" dirty="0" smtClean="0"/>
              <a:t>- About you</a:t>
            </a:r>
          </a:p>
          <a:p>
            <a:pPr lvl="1"/>
            <a:r>
              <a:rPr lang="en-US" dirty="0" smtClean="0"/>
              <a:t>Where are you from?</a:t>
            </a:r>
          </a:p>
          <a:p>
            <a:pPr lvl="1"/>
            <a:r>
              <a:rPr lang="en-US" dirty="0" smtClean="0"/>
              <a:t>Why are you writing?</a:t>
            </a:r>
          </a:p>
          <a:p>
            <a:pPr lvl="1"/>
            <a:r>
              <a:rPr lang="en-US" dirty="0" smtClean="0"/>
              <a:t>What is your favorite memory?</a:t>
            </a:r>
          </a:p>
          <a:p>
            <a:pPr lvl="1"/>
            <a:r>
              <a:rPr lang="en-US" dirty="0" smtClean="0"/>
              <a:t>Why do you like that area? Why is it important to you?</a:t>
            </a:r>
          </a:p>
          <a:p>
            <a:r>
              <a:rPr lang="en-US" dirty="0" smtClean="0"/>
              <a:t>Hope for future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795491" y="378691"/>
            <a:ext cx="3343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Name</a:t>
            </a:r>
          </a:p>
          <a:p>
            <a:r>
              <a:rPr lang="en-US" dirty="0" smtClean="0"/>
              <a:t>School: Griffin Middle School</a:t>
            </a:r>
          </a:p>
          <a:p>
            <a:r>
              <a:rPr lang="en-US" dirty="0" smtClean="0"/>
              <a:t>Class: Earth Science</a:t>
            </a:r>
          </a:p>
          <a:p>
            <a:r>
              <a:rPr lang="en-US" dirty="0" smtClean="0"/>
              <a:t>Date: 10/11/18</a:t>
            </a:r>
          </a:p>
        </p:txBody>
      </p:sp>
    </p:spTree>
    <p:extLst>
      <p:ext uri="{BB962C8B-B14F-4D97-AF65-F5344CB8AC3E}">
        <p14:creationId xmlns:p14="http://schemas.microsoft.com/office/powerpoint/2010/main" val="202206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507</TotalTime>
  <Words>110</Words>
  <Application>Microsoft Office PowerPoint</Application>
  <PresentationFormat>Widescreen</PresentationFormat>
  <Paragraphs>26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Corbel</vt:lpstr>
      <vt:lpstr>Depth</vt:lpstr>
      <vt:lpstr>Warm up</vt:lpstr>
      <vt:lpstr>Winds and direction</vt:lpstr>
      <vt:lpstr>Writing Prompt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Abigail Turner-Nesmith</dc:creator>
  <cp:lastModifiedBy>Abigail Turner-Nesmith</cp:lastModifiedBy>
  <cp:revision>6</cp:revision>
  <dcterms:created xsi:type="dcterms:W3CDTF">2018-10-11T12:05:27Z</dcterms:created>
  <dcterms:modified xsi:type="dcterms:W3CDTF">2018-10-11T20:32:31Z</dcterms:modified>
</cp:coreProperties>
</file>