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3" autoAdjust="0"/>
    <p:restoredTop sz="94660"/>
  </p:normalViewPr>
  <p:slideViewPr>
    <p:cSldViewPr snapToGrid="0">
      <p:cViewPr varScale="1">
        <p:scale>
          <a:sx n="74" d="100"/>
          <a:sy n="74" d="100"/>
        </p:scale>
        <p:origin x="28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8/14/2018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aquincia.brown@cobbk12.or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riffinsixthscience.weebly.com/" TargetMode="External"/><Relationship Id="rId4" Type="http://schemas.openxmlformats.org/officeDocument/2006/relationships/hyperlink" Target="mailto:dmario.gunn@cobbk12.or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281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49945" y="685800"/>
            <a:ext cx="10131425" cy="1456267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Bell MT" panose="02020503060305020303" pitchFamily="18" charset="0"/>
              </a:rPr>
              <a:t>Ms. </a:t>
            </a:r>
            <a:r>
              <a:rPr lang="en-US" sz="6000" dirty="0" smtClean="0">
                <a:solidFill>
                  <a:srgbClr val="FF0000"/>
                </a:solidFill>
                <a:latin typeface="Bell MT" panose="02020503060305020303" pitchFamily="18" charset="0"/>
              </a:rPr>
              <a:t>Brown’s and Mr. Gunn’s </a:t>
            </a:r>
            <a:r>
              <a:rPr lang="en-US" sz="6000" dirty="0" smtClean="0">
                <a:solidFill>
                  <a:srgbClr val="FF0000"/>
                </a:solidFill>
                <a:latin typeface="Bell MT" panose="02020503060305020303" pitchFamily="18" charset="0"/>
              </a:rPr>
              <a:t>6</a:t>
            </a:r>
            <a:r>
              <a:rPr lang="en-US" sz="6000" baseline="30000" dirty="0" smtClean="0">
                <a:solidFill>
                  <a:srgbClr val="FF0000"/>
                </a:solidFill>
                <a:latin typeface="Bell MT" panose="02020503060305020303" pitchFamily="18" charset="0"/>
              </a:rPr>
              <a:t>th</a:t>
            </a:r>
            <a:r>
              <a:rPr lang="en-US" sz="6000" dirty="0" smtClean="0">
                <a:solidFill>
                  <a:srgbClr val="FF0000"/>
                </a:solidFill>
                <a:latin typeface="Bell MT" panose="02020503060305020303" pitchFamily="18" charset="0"/>
              </a:rPr>
              <a:t> Grade earth science </a:t>
            </a:r>
            <a:endParaRPr lang="en-US" sz="6000" dirty="0">
              <a:solidFill>
                <a:srgbClr val="FF0000"/>
              </a:solidFill>
              <a:latin typeface="Bell MT" panose="0202050306030502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57676" y="2387064"/>
            <a:ext cx="8930674" cy="410388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36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Contact Information: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rgbClr val="FF0000"/>
                </a:solidFill>
              </a:rPr>
              <a:t>Email: </a:t>
            </a:r>
            <a:r>
              <a:rPr lang="en-US" sz="3600" dirty="0" smtClean="0">
                <a:solidFill>
                  <a:srgbClr val="FF0000"/>
                </a:solidFill>
                <a:hlinkClick r:id="rId3"/>
              </a:rPr>
              <a:t>laquincia.brown@cobbk12.org</a:t>
            </a:r>
            <a:endParaRPr lang="en-US" sz="36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FF0000"/>
                </a:solidFill>
                <a:hlinkClick r:id="rId4"/>
              </a:rPr>
              <a:t>d</a:t>
            </a:r>
            <a:r>
              <a:rPr lang="en-US" sz="3600" dirty="0" smtClean="0">
                <a:solidFill>
                  <a:srgbClr val="FF0000"/>
                </a:solidFill>
                <a:hlinkClick r:id="rId4"/>
              </a:rPr>
              <a:t>mario.gunn@cobbk12.org</a:t>
            </a:r>
            <a:endParaRPr lang="en-US" sz="3600" dirty="0">
              <a:solidFill>
                <a:srgbClr val="FF0000"/>
              </a:solidFill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rgbClr val="FF0000"/>
                </a:solidFill>
              </a:rPr>
              <a:t>Blog: </a:t>
            </a:r>
            <a:r>
              <a:rPr lang="en-US" sz="3600" dirty="0" smtClean="0">
                <a:solidFill>
                  <a:srgbClr val="FF0000"/>
                </a:solidFill>
                <a:hlinkClick r:id="rId5"/>
              </a:rPr>
              <a:t>www.griffinsixthscience.weebly.com</a:t>
            </a:r>
            <a:endParaRPr lang="en-US" sz="3600" dirty="0" smtClean="0">
              <a:solidFill>
                <a:srgbClr val="FF0000"/>
              </a:solidFill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rgbClr val="FF0000"/>
                </a:solidFill>
              </a:rPr>
              <a:t>Phone</a:t>
            </a:r>
            <a:r>
              <a:rPr lang="en-US" sz="3600" dirty="0" smtClean="0">
                <a:solidFill>
                  <a:srgbClr val="FF0000"/>
                </a:solidFill>
              </a:rPr>
              <a:t>: (404)-734-4105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36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49945" y="685800"/>
            <a:ext cx="10131425" cy="1456267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Bell MT" panose="02020503060305020303" pitchFamily="18" charset="0"/>
              </a:rPr>
              <a:t>What’s Happening……</a:t>
            </a:r>
            <a:endParaRPr lang="en-US" sz="6000" dirty="0">
              <a:solidFill>
                <a:srgbClr val="FF0000"/>
              </a:solidFill>
              <a:latin typeface="Bell MT" panose="02020503060305020303" pitchFamily="18" charset="0"/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20278" y="1985024"/>
            <a:ext cx="10356783" cy="4454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64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49945" y="685800"/>
            <a:ext cx="10131425" cy="1456267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Bell MT" panose="02020503060305020303" pitchFamily="18" charset="0"/>
              </a:rPr>
              <a:t>Grading policy</a:t>
            </a:r>
            <a:endParaRPr lang="en-US" sz="6000" dirty="0">
              <a:solidFill>
                <a:srgbClr val="FF0000"/>
              </a:solidFill>
              <a:latin typeface="Bell MT" panose="02020503060305020303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1" y="2142068"/>
            <a:ext cx="11605660" cy="3517588"/>
          </a:xfrm>
        </p:spPr>
        <p:txBody>
          <a:bodyPr>
            <a:normAutofit lnSpcReduction="10000"/>
          </a:bodyPr>
          <a:lstStyle/>
          <a:p>
            <a:pPr marL="171450" indent="-4572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800" i="1" u="sng" dirty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GRADING: </a:t>
            </a:r>
            <a:endParaRPr lang="en-US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4572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Tests, Projects, Labs, Essays			</a:t>
            </a:r>
            <a:r>
              <a:rPr lang="en-US" sz="2800" dirty="0" smtClean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30</a:t>
            </a:r>
            <a:r>
              <a:rPr lang="en-US" sz="2800" dirty="0" smtClean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%	</a:t>
            </a:r>
            <a:r>
              <a:rPr lang="en-US" sz="2800" dirty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  <a:r>
              <a:rPr lang="en-US" sz="2800" dirty="0" smtClean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n-US" sz="2800" dirty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90-100%</a:t>
            </a:r>
            <a:endParaRPr lang="en-US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4572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Formative (Classwork, Homework)	</a:t>
            </a:r>
            <a:r>
              <a:rPr lang="en-US" sz="2800" dirty="0" smtClean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70</a:t>
            </a:r>
            <a:r>
              <a:rPr lang="en-US" sz="2800" dirty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%		</a:t>
            </a:r>
            <a:r>
              <a:rPr lang="en-US" sz="2800" dirty="0" smtClean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	B </a:t>
            </a:r>
            <a:r>
              <a:rPr lang="en-US" sz="2800" dirty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80-89%	</a:t>
            </a:r>
            <a:endParaRPr lang="en-US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800" dirty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								</a:t>
            </a:r>
            <a:r>
              <a:rPr lang="en-US" sz="2800" dirty="0" smtClean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							C </a:t>
            </a:r>
            <a:r>
              <a:rPr lang="en-US" sz="2800" dirty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74-79%</a:t>
            </a:r>
            <a:endParaRPr lang="en-US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800" dirty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								</a:t>
            </a:r>
            <a:r>
              <a:rPr lang="en-US" sz="2800" dirty="0" smtClean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							D  </a:t>
            </a:r>
            <a:r>
              <a:rPr lang="en-US" sz="2800" dirty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70-73%</a:t>
            </a:r>
            <a:endParaRPr lang="en-US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800" i="1" dirty="0" smtClean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  <a:r>
              <a:rPr lang="en-US" sz="2800" i="1" dirty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		</a:t>
            </a:r>
            <a:r>
              <a:rPr lang="en-US" sz="2800" dirty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			</a:t>
            </a:r>
            <a:r>
              <a:rPr lang="en-US" sz="2800" dirty="0" smtClean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							F</a:t>
            </a:r>
            <a:r>
              <a:rPr lang="en-US" sz="2800" dirty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69% and </a:t>
            </a:r>
            <a:r>
              <a:rPr lang="en-US" sz="2800" dirty="0" smtClean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																			       below</a:t>
            </a:r>
            <a:endParaRPr lang="en-US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78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49945" y="685800"/>
            <a:ext cx="10131425" cy="1456267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Bell MT" panose="02020503060305020303" pitchFamily="18" charset="0"/>
              </a:rPr>
              <a:t>Access to Synergy</a:t>
            </a:r>
            <a:r>
              <a:rPr lang="en-US" sz="6000" dirty="0" smtClean="0">
                <a:solidFill>
                  <a:srgbClr val="FF0000"/>
                </a:solidFill>
                <a:latin typeface="Bell MT" panose="02020503060305020303" pitchFamily="18" charset="0"/>
                <a:sym typeface="Wingdings" panose="05000000000000000000" pitchFamily="2" charset="2"/>
              </a:rPr>
              <a:t></a:t>
            </a:r>
            <a:br>
              <a:rPr lang="en-US" sz="6000" dirty="0" smtClean="0">
                <a:solidFill>
                  <a:srgbClr val="FF0000"/>
                </a:solidFill>
                <a:latin typeface="Bell MT" panose="02020503060305020303" pitchFamily="18" charset="0"/>
                <a:sym typeface="Wingdings" panose="05000000000000000000" pitchFamily="2" charset="2"/>
              </a:rPr>
            </a:br>
            <a:r>
              <a:rPr lang="en-US" sz="2400" dirty="0">
                <a:solidFill>
                  <a:srgbClr val="FF0000"/>
                </a:solidFill>
                <a:latin typeface="Bell MT" panose="02020503060305020303" pitchFamily="18" charset="0"/>
                <a:sym typeface="Wingdings" panose="05000000000000000000" pitchFamily="2" charset="2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Bell MT" panose="02020503060305020303" pitchFamily="18" charset="0"/>
                <a:sym typeface="Wingdings" panose="05000000000000000000" pitchFamily="2" charset="2"/>
              </a:rPr>
            </a:br>
            <a:endParaRPr lang="en-US" sz="6000" dirty="0">
              <a:solidFill>
                <a:srgbClr val="FF0000"/>
              </a:solidFill>
              <a:latin typeface="Bell MT" panose="020205030603050203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05566" y="4707196"/>
            <a:ext cx="9921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49945" y="2142067"/>
            <a:ext cx="93918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Synergy is a great way to keep up with your child’s academic progress.</a:t>
            </a:r>
          </a:p>
          <a:p>
            <a:endParaRPr lang="en-US" sz="3600" dirty="0">
              <a:solidFill>
                <a:srgbClr val="FF0000"/>
              </a:solidFill>
            </a:endParaRPr>
          </a:p>
          <a:p>
            <a:r>
              <a:rPr lang="en-US" sz="3600" dirty="0" smtClean="0">
                <a:solidFill>
                  <a:srgbClr val="FF0000"/>
                </a:solidFill>
              </a:rPr>
              <a:t>*If you have any questions regarding synergy, a table will be set up in the learning commons.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87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05566" y="552300"/>
            <a:ext cx="10131425" cy="1302052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Bell MT" panose="02020503060305020303" pitchFamily="18" charset="0"/>
              </a:rPr>
              <a:t>How To Access </a:t>
            </a:r>
            <a:r>
              <a:rPr lang="en-US" sz="6000" dirty="0" smtClean="0">
                <a:solidFill>
                  <a:srgbClr val="FF0000"/>
                </a:solidFill>
                <a:latin typeface="Bell MT" panose="02020503060305020303" pitchFamily="18" charset="0"/>
              </a:rPr>
              <a:t>my/our </a:t>
            </a:r>
            <a:r>
              <a:rPr lang="en-US" sz="6000" dirty="0" smtClean="0">
                <a:solidFill>
                  <a:srgbClr val="FF0000"/>
                </a:solidFill>
                <a:latin typeface="Bell MT" panose="02020503060305020303" pitchFamily="18" charset="0"/>
              </a:rPr>
              <a:t>blog</a:t>
            </a:r>
            <a:endParaRPr lang="en-US" sz="6000" dirty="0">
              <a:solidFill>
                <a:srgbClr val="FF0000"/>
              </a:solidFill>
              <a:latin typeface="Bell MT" panose="02020503060305020303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566" y="2356575"/>
            <a:ext cx="8361946" cy="1945917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 rot="19449319">
            <a:off x="1126682" y="1451893"/>
            <a:ext cx="578984" cy="1112169"/>
          </a:xfrm>
          <a:prstGeom prst="downArrow">
            <a:avLst>
              <a:gd name="adj1" fmla="val 3653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05566" y="4671215"/>
            <a:ext cx="96156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1) Go to http</a:t>
            </a:r>
            <a:r>
              <a:rPr lang="en-US" sz="3600" b="1" dirty="0">
                <a:solidFill>
                  <a:srgbClr val="FF0000"/>
                </a:solidFill>
              </a:rPr>
              <a:t>://www.cobbk12.org/Griffin/ 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600" b="1" dirty="0" smtClean="0">
                <a:solidFill>
                  <a:srgbClr val="FF0000"/>
                </a:solidFill>
              </a:rPr>
              <a:t>2) On the griffin website, click on faculty and staff at the top.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07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9506" y="711558"/>
            <a:ext cx="10131425" cy="1456267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Bell MT" panose="02020503060305020303" pitchFamily="18" charset="0"/>
              </a:rPr>
              <a:t>How To Access my blog</a:t>
            </a:r>
            <a:endParaRPr lang="en-US" sz="6000" dirty="0">
              <a:solidFill>
                <a:srgbClr val="FF0000"/>
              </a:solidFill>
              <a:latin typeface="Bell MT" panose="020205030603050203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05566" y="4671215"/>
            <a:ext cx="9921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3</a:t>
            </a:r>
            <a:r>
              <a:rPr lang="en-US" sz="3600" b="1" dirty="0" smtClean="0">
                <a:solidFill>
                  <a:srgbClr val="FF0000"/>
                </a:solidFill>
              </a:rPr>
              <a:t>) Next, go down to Grade 6 teachers </a:t>
            </a:r>
            <a:endParaRPr lang="en-US" sz="3600" b="1" dirty="0">
              <a:solidFill>
                <a:srgbClr val="FF0000"/>
              </a:solidFill>
            </a:endParaRPr>
          </a:p>
          <a:p>
            <a:r>
              <a:rPr lang="en-US" sz="3600" b="1" dirty="0" smtClean="0">
                <a:solidFill>
                  <a:srgbClr val="FF0000"/>
                </a:solidFill>
              </a:rPr>
              <a:t>4</a:t>
            </a:r>
            <a:r>
              <a:rPr lang="en-US" sz="3600" b="1" dirty="0" smtClean="0">
                <a:solidFill>
                  <a:srgbClr val="FF0000"/>
                </a:solidFill>
              </a:rPr>
              <a:t>) Click on Blog next to my name- Laquincia Brown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49"/>
          <a:stretch/>
        </p:blipFill>
        <p:spPr>
          <a:xfrm>
            <a:off x="1489506" y="2490343"/>
            <a:ext cx="7892716" cy="1858354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 rot="3122473">
            <a:off x="9501193" y="3019178"/>
            <a:ext cx="578984" cy="1299700"/>
          </a:xfrm>
          <a:prstGeom prst="downArrow">
            <a:avLst>
              <a:gd name="adj1" fmla="val 3915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29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00472" y="492709"/>
            <a:ext cx="10131425" cy="11430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Bell MT" panose="02020503060305020303" pitchFamily="18" charset="0"/>
              </a:rPr>
              <a:t>How To Access </a:t>
            </a:r>
            <a:r>
              <a:rPr lang="en-US" sz="6000" dirty="0" smtClean="0">
                <a:solidFill>
                  <a:srgbClr val="FF0000"/>
                </a:solidFill>
                <a:latin typeface="Bell MT" panose="02020503060305020303" pitchFamily="18" charset="0"/>
              </a:rPr>
              <a:t>team  </a:t>
            </a:r>
            <a:r>
              <a:rPr lang="en-US" sz="6000" dirty="0" smtClean="0">
                <a:solidFill>
                  <a:srgbClr val="FF0000"/>
                </a:solidFill>
                <a:latin typeface="Bell MT" panose="02020503060305020303" pitchFamily="18" charset="0"/>
              </a:rPr>
              <a:t>blog</a:t>
            </a:r>
            <a:endParaRPr lang="en-US" sz="6000" dirty="0">
              <a:solidFill>
                <a:srgbClr val="FF0000"/>
              </a:solidFill>
              <a:latin typeface="Bell MT" panose="020205030603050203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0866" y="4165281"/>
            <a:ext cx="99212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3</a:t>
            </a:r>
            <a:r>
              <a:rPr lang="en-US" sz="3600" b="1" dirty="0" smtClean="0">
                <a:solidFill>
                  <a:srgbClr val="FF0000"/>
                </a:solidFill>
              </a:rPr>
              <a:t>) </a:t>
            </a:r>
            <a:r>
              <a:rPr lang="en-US" sz="3600" b="1" dirty="0" smtClean="0">
                <a:solidFill>
                  <a:srgbClr val="FF0000"/>
                </a:solidFill>
              </a:rPr>
              <a:t>Go down to Science Team Blog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4</a:t>
            </a:r>
            <a:r>
              <a:rPr lang="en-US" sz="3600" b="1" dirty="0" smtClean="0">
                <a:solidFill>
                  <a:srgbClr val="FF0000"/>
                </a:solidFill>
              </a:rPr>
              <a:t>) Click on </a:t>
            </a:r>
            <a:r>
              <a:rPr lang="en-US" sz="3600" b="1" dirty="0" smtClean="0">
                <a:solidFill>
                  <a:srgbClr val="FF0000"/>
                </a:solidFill>
              </a:rPr>
              <a:t>Blog next to Science Team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5) Here’s the QR to access it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472" y="1890704"/>
            <a:ext cx="8849960" cy="2019582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 rot="3122473">
            <a:off x="9475793" y="980232"/>
            <a:ext cx="578984" cy="1423946"/>
          </a:xfrm>
          <a:prstGeom prst="downArrow">
            <a:avLst>
              <a:gd name="adj1" fmla="val 3915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0200" y="4279900"/>
            <a:ext cx="2774950" cy="23749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2976011">
            <a:off x="6032447" y="5192878"/>
            <a:ext cx="1219306" cy="104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30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49945" y="685800"/>
            <a:ext cx="10131425" cy="1456267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latin typeface="Bell MT" panose="02020503060305020303" pitchFamily="18" charset="0"/>
              </a:rPr>
              <a:t>A HUGE THANK YOU FOR ALL YOU DO!!!!!!! </a:t>
            </a:r>
            <a:endParaRPr lang="en-US" sz="7200" dirty="0">
              <a:solidFill>
                <a:srgbClr val="FF0000"/>
              </a:solidFill>
              <a:latin typeface="Bell MT" panose="02020503060305020303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6829" y="2473693"/>
            <a:ext cx="8140564" cy="4119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11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926</TotalTime>
  <Words>166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Bell MT</vt:lpstr>
      <vt:lpstr>Calibri</vt:lpstr>
      <vt:lpstr>Calibri Light</vt:lpstr>
      <vt:lpstr>Cambria</vt:lpstr>
      <vt:lpstr>Times New Roman</vt:lpstr>
      <vt:lpstr>Wingdings</vt:lpstr>
      <vt:lpstr>Celestial</vt:lpstr>
      <vt:lpstr>PowerPoint Presentation</vt:lpstr>
      <vt:lpstr>Ms. Brown’s and Mr. Gunn’s 6th Grade earth science </vt:lpstr>
      <vt:lpstr>What’s Happening……</vt:lpstr>
      <vt:lpstr>Grading policy</vt:lpstr>
      <vt:lpstr>Access to Synergy  </vt:lpstr>
      <vt:lpstr>How To Access my/our blog</vt:lpstr>
      <vt:lpstr>How To Access my blog</vt:lpstr>
      <vt:lpstr>How To Access team  blog</vt:lpstr>
      <vt:lpstr>A HUGE THANK YOU FOR ALL YOU DO!!!!!!! 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Laquincia Brown</dc:creator>
  <cp:lastModifiedBy>Laquincia Brown</cp:lastModifiedBy>
  <cp:revision>18</cp:revision>
  <dcterms:created xsi:type="dcterms:W3CDTF">2017-08-15T19:31:13Z</dcterms:created>
  <dcterms:modified xsi:type="dcterms:W3CDTF">2018-08-15T02:07:12Z</dcterms:modified>
</cp:coreProperties>
</file>