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6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aquincia.brown@cobbk12.or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riffinsixthscience.weebly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2818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F0000"/>
                </a:solidFill>
                <a:latin typeface="Bell MT" panose="02020503060305020303" pitchFamily="18" charset="0"/>
              </a:rPr>
              <a:t>Mrs. Kimble’s and Mr. Brown’s 6</a:t>
            </a:r>
            <a:r>
              <a:rPr lang="en-US" sz="5400" baseline="30000" dirty="0">
                <a:solidFill>
                  <a:srgbClr val="FF0000"/>
                </a:solidFill>
                <a:latin typeface="Bell MT" panose="02020503060305020303" pitchFamily="18" charset="0"/>
              </a:rPr>
              <a:t>th</a:t>
            </a:r>
            <a:r>
              <a:rPr lang="en-US" sz="5400" dirty="0">
                <a:solidFill>
                  <a:srgbClr val="FF0000"/>
                </a:solidFill>
                <a:latin typeface="Bell MT" panose="02020503060305020303" pitchFamily="18" charset="0"/>
              </a:rPr>
              <a:t> Grade earth science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63192" y="1951730"/>
            <a:ext cx="8930674" cy="422047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dirty="0">
                <a:solidFill>
                  <a:srgbClr val="FF0000"/>
                </a:solidFill>
              </a:rPr>
              <a:t>Contact Information: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0000"/>
                </a:solidFill>
              </a:rPr>
              <a:t>Email: </a:t>
            </a:r>
            <a:r>
              <a:rPr lang="en-US" sz="3600" dirty="0">
                <a:solidFill>
                  <a:srgbClr val="FF0000"/>
                </a:solidFill>
                <a:hlinkClick r:id="rId3"/>
              </a:rPr>
              <a:t>laquincia.brown@cobbk12.org</a:t>
            </a:r>
            <a:endParaRPr lang="en-US" sz="36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3600" u="sng" dirty="0">
                <a:solidFill>
                  <a:srgbClr val="FF0000"/>
                </a:solidFill>
              </a:rPr>
              <a:t>michael.brown2@cobbk12.org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0000"/>
                </a:solidFill>
              </a:rPr>
              <a:t>Blog: </a:t>
            </a:r>
            <a:r>
              <a:rPr lang="en-US" sz="3600" dirty="0">
                <a:solidFill>
                  <a:srgbClr val="FF0000"/>
                </a:solidFill>
                <a:hlinkClick r:id="rId4"/>
              </a:rPr>
              <a:t>www.griffinsixthscience.weebly.com</a:t>
            </a:r>
            <a:endParaRPr lang="en-US" sz="3600" dirty="0">
              <a:solidFill>
                <a:srgbClr val="FF0000"/>
              </a:solidFill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0000"/>
                </a:solidFill>
              </a:rPr>
              <a:t>Phone: (404)-734-4105</a:t>
            </a:r>
          </a:p>
          <a:p>
            <a:pPr algn="ctr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FF0000"/>
                </a:solidFill>
              </a:rPr>
              <a:t>Remind app coming soon: will send an email and post on blog</a:t>
            </a:r>
          </a:p>
        </p:txBody>
      </p:sp>
    </p:spTree>
    <p:extLst>
      <p:ext uri="{BB962C8B-B14F-4D97-AF65-F5344CB8AC3E}">
        <p14:creationId xmlns:p14="http://schemas.microsoft.com/office/powerpoint/2010/main" val="152236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</a:rPr>
              <a:t>What’s Happening……</a:t>
            </a:r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20278" y="1985024"/>
            <a:ext cx="10356783" cy="4454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646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</a:rPr>
              <a:t>Grading policy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1" y="2142068"/>
            <a:ext cx="11605660" cy="3517588"/>
          </a:xfrm>
        </p:spPr>
        <p:txBody>
          <a:bodyPr>
            <a:normAutofit lnSpcReduction="10000"/>
          </a:bodyPr>
          <a:lstStyle/>
          <a:p>
            <a:pPr marL="17145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i="1" u="sng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GRADING: 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Tests, Projects, Labs, Essays			30%			A 	90-100%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4572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Formative (Classwork, Homework)	70%		 	B 	80-89%	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									C 	74-79%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									D  	70-73%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800" i="1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</a:t>
            </a:r>
            <a:r>
              <a:rPr lang="en-US" sz="2800" dirty="0">
                <a:solidFill>
                  <a:srgbClr val="FF0000"/>
                </a:solidFill>
                <a:latin typeface="Cambria" panose="02040503050406030204" pitchFamily="18" charset="0"/>
                <a:ea typeface="Calibri" panose="020F0502020204030204" pitchFamily="34" charset="0"/>
                <a:cs typeface="Arial" panose="020B0604020202020204" pitchFamily="34" charset="0"/>
              </a:rPr>
              <a:t>												F	69% and 																				       below</a:t>
            </a:r>
            <a:endParaRPr lang="en-US" sz="28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78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</a:rPr>
              <a:t>Access to Synergy</a:t>
            </a:r>
            <a: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  <a:t></a:t>
            </a:r>
            <a:b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</a:br>
            <a:br>
              <a:rPr lang="en-US" sz="2400" dirty="0">
                <a:solidFill>
                  <a:srgbClr val="FF0000"/>
                </a:solidFill>
                <a:latin typeface="Bell MT" panose="02020503060305020303" pitchFamily="18" charset="0"/>
                <a:sym typeface="Wingdings" panose="05000000000000000000" pitchFamily="2" charset="2"/>
              </a:rPr>
            </a:br>
            <a:endParaRPr lang="en-US" sz="6000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5566" y="4707196"/>
            <a:ext cx="9921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9945" y="2142067"/>
            <a:ext cx="93918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Synergy is a great way to keep up with your child’s academic progress.</a:t>
            </a: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*If you have any questions regarding synergy, a table will be set up in the learning commons.</a:t>
            </a:r>
          </a:p>
        </p:txBody>
      </p:sp>
    </p:spTree>
    <p:extLst>
      <p:ext uri="{BB962C8B-B14F-4D97-AF65-F5344CB8AC3E}">
        <p14:creationId xmlns:p14="http://schemas.microsoft.com/office/powerpoint/2010/main" val="148987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05566" y="552300"/>
            <a:ext cx="10131425" cy="1302052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</a:rPr>
              <a:t>How To Access my/our blog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566" y="2356575"/>
            <a:ext cx="8361946" cy="1945917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19449319">
            <a:off x="1126682" y="1451893"/>
            <a:ext cx="578984" cy="1112169"/>
          </a:xfrm>
          <a:prstGeom prst="downArrow">
            <a:avLst>
              <a:gd name="adj1" fmla="val 36533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05566" y="4671215"/>
            <a:ext cx="96156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1) Go to http://www.cobbk12.org/Griffin/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2) On the griffin website, click on faculty and staff at the top.</a:t>
            </a:r>
          </a:p>
        </p:txBody>
      </p:sp>
    </p:spTree>
    <p:extLst>
      <p:ext uri="{BB962C8B-B14F-4D97-AF65-F5344CB8AC3E}">
        <p14:creationId xmlns:p14="http://schemas.microsoft.com/office/powerpoint/2010/main" val="3675071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0472" y="492709"/>
            <a:ext cx="10131425" cy="1143000"/>
          </a:xfrm>
        </p:spPr>
        <p:txBody>
          <a:bodyPr>
            <a:noAutofit/>
          </a:bodyPr>
          <a:lstStyle/>
          <a:p>
            <a:r>
              <a:rPr lang="en-US" sz="6000" dirty="0">
                <a:solidFill>
                  <a:srgbClr val="FF0000"/>
                </a:solidFill>
                <a:latin typeface="Bell MT" panose="02020503060305020303" pitchFamily="18" charset="0"/>
              </a:rPr>
              <a:t>How To Access team  blog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0866" y="4165281"/>
            <a:ext cx="9921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3) Go down to Science Team Blog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4) Click on Blog next to Science Team </a:t>
            </a:r>
          </a:p>
          <a:p>
            <a:r>
              <a:rPr lang="en-US" sz="3600" b="1" dirty="0">
                <a:solidFill>
                  <a:srgbClr val="FF0000"/>
                </a:solidFill>
              </a:rPr>
              <a:t>5) Here’s the QR to access it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472" y="1890704"/>
            <a:ext cx="8849960" cy="2019582"/>
          </a:xfrm>
          <a:prstGeom prst="rect">
            <a:avLst/>
          </a:prstGeom>
        </p:spPr>
      </p:pic>
      <p:sp>
        <p:nvSpPr>
          <p:cNvPr id="5" name="Down Arrow 4"/>
          <p:cNvSpPr/>
          <p:nvPr/>
        </p:nvSpPr>
        <p:spPr>
          <a:xfrm rot="3122473">
            <a:off x="9475793" y="980232"/>
            <a:ext cx="578984" cy="1423946"/>
          </a:xfrm>
          <a:prstGeom prst="downArrow">
            <a:avLst>
              <a:gd name="adj1" fmla="val 3915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50200" y="4279900"/>
            <a:ext cx="2774950" cy="23749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2976011">
            <a:off x="6032447" y="5192878"/>
            <a:ext cx="1219306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00472" y="492709"/>
            <a:ext cx="11091528" cy="164837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bg1"/>
                </a:solidFill>
                <a:latin typeface="Bell MT" panose="02020503060305020303" pitchFamily="18" charset="0"/>
              </a:rPr>
              <a:t>We ALL care about the science fair</a:t>
            </a:r>
          </a:p>
        </p:txBody>
      </p:sp>
    </p:spTree>
    <p:extLst>
      <p:ext uri="{BB962C8B-B14F-4D97-AF65-F5344CB8AC3E}">
        <p14:creationId xmlns:p14="http://schemas.microsoft.com/office/powerpoint/2010/main" val="90499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49945" y="685800"/>
            <a:ext cx="10131425" cy="1456267"/>
          </a:xfrm>
        </p:spPr>
        <p:txBody>
          <a:bodyPr>
            <a:noAutofit/>
          </a:bodyPr>
          <a:lstStyle/>
          <a:p>
            <a:r>
              <a:rPr lang="en-US" sz="7200" dirty="0">
                <a:solidFill>
                  <a:srgbClr val="FF0000"/>
                </a:solidFill>
                <a:latin typeface="Bell MT" panose="02020503060305020303" pitchFamily="18" charset="0"/>
              </a:rPr>
              <a:t>A HUGE THANK YOU FOR ALL YOU DO!!!!!!!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6829" y="2473693"/>
            <a:ext cx="8140564" cy="411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1162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1034</TotalTime>
  <Words>186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Bell MT</vt:lpstr>
      <vt:lpstr>Calibri</vt:lpstr>
      <vt:lpstr>Calibri Light</vt:lpstr>
      <vt:lpstr>Cambria</vt:lpstr>
      <vt:lpstr>Wingdings</vt:lpstr>
      <vt:lpstr>Celestial</vt:lpstr>
      <vt:lpstr>PowerPoint Presentation</vt:lpstr>
      <vt:lpstr>Mrs. Kimble’s and Mr. Brown’s 6th Grade earth science </vt:lpstr>
      <vt:lpstr>What’s Happening……</vt:lpstr>
      <vt:lpstr>Grading policy</vt:lpstr>
      <vt:lpstr>Access to Synergy  </vt:lpstr>
      <vt:lpstr>How To Access my/our blog</vt:lpstr>
      <vt:lpstr>How To Access team  blog</vt:lpstr>
      <vt:lpstr>We ALL care about the science fair</vt:lpstr>
      <vt:lpstr>A HUGE THANK YOU FOR ALL YOU DO!!!!!!!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Laquincia Brown</dc:creator>
  <cp:lastModifiedBy>Laquincia Brown</cp:lastModifiedBy>
  <cp:revision>21</cp:revision>
  <dcterms:created xsi:type="dcterms:W3CDTF">2017-08-15T19:31:13Z</dcterms:created>
  <dcterms:modified xsi:type="dcterms:W3CDTF">2019-08-21T00:33:20Z</dcterms:modified>
</cp:coreProperties>
</file>