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0DB3-7BE0-4644-8622-E5AFC91017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Lithosphere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44" y="1479212"/>
            <a:ext cx="5826982" cy="48525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/>
              <a:t>rigid</a:t>
            </a:r>
            <a:r>
              <a:rPr lang="en-US" sz="2800" dirty="0"/>
              <a:t> </a:t>
            </a:r>
            <a:r>
              <a:rPr lang="en-US" sz="2800" dirty="0" smtClean="0"/>
              <a:t>outermost </a:t>
            </a:r>
            <a:r>
              <a:rPr lang="en-US" sz="2800" dirty="0"/>
              <a:t>part of the </a:t>
            </a:r>
            <a:r>
              <a:rPr lang="en-US" sz="2800" dirty="0" smtClean="0"/>
              <a:t>earth</a:t>
            </a:r>
          </a:p>
          <a:p>
            <a:r>
              <a:rPr lang="en-US" sz="2800" dirty="0" smtClean="0"/>
              <a:t>Made of </a:t>
            </a:r>
            <a:r>
              <a:rPr lang="en-US" sz="2800" dirty="0"/>
              <a:t>the </a:t>
            </a:r>
            <a:r>
              <a:rPr lang="en-US" sz="2800" u="sng" dirty="0"/>
              <a:t>crust</a:t>
            </a:r>
            <a:r>
              <a:rPr lang="en-US" sz="2800" dirty="0"/>
              <a:t> and upper </a:t>
            </a:r>
            <a:r>
              <a:rPr lang="en-US" sz="2800" dirty="0" smtClean="0"/>
              <a:t>mantle</a:t>
            </a:r>
          </a:p>
          <a:p>
            <a:r>
              <a:rPr lang="en-US" sz="2800" dirty="0" smtClean="0"/>
              <a:t>It varies in thickness to 5km under the ocean to approximately 70km at the Himalayas.</a:t>
            </a:r>
          </a:p>
          <a:p>
            <a:r>
              <a:rPr lang="en-US" sz="2800" dirty="0" smtClean="0"/>
              <a:t>The temperatures range in this layer. They can be anywhere from 0C- 150C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7897" y="1567742"/>
            <a:ext cx="5620129" cy="39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576" y="495508"/>
            <a:ext cx="4988759" cy="102849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   Asthenosphere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45101" y="1928879"/>
            <a:ext cx="5457391" cy="38807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en-US" sz="2400" dirty="0"/>
              <a:t>The ‘</a:t>
            </a:r>
            <a:r>
              <a:rPr lang="en-US" sz="2400" u="sng" dirty="0"/>
              <a:t>plastic</a:t>
            </a:r>
            <a:r>
              <a:rPr lang="en-US" sz="2400" dirty="0"/>
              <a:t>’ rock layer of the mantle </a:t>
            </a:r>
          </a:p>
          <a:p>
            <a:pPr lvl="0"/>
            <a:r>
              <a:rPr lang="en-US" sz="2400" dirty="0"/>
              <a:t>Lithospheric plates move on </a:t>
            </a:r>
            <a:r>
              <a:rPr lang="en-US" sz="2400" u="sng" dirty="0"/>
              <a:t>convection</a:t>
            </a:r>
            <a:r>
              <a:rPr lang="en-US" sz="2400" dirty="0"/>
              <a:t> </a:t>
            </a:r>
            <a:r>
              <a:rPr lang="en-US" sz="2400" dirty="0" smtClean="0"/>
              <a:t>currents</a:t>
            </a:r>
          </a:p>
          <a:p>
            <a:pPr lvl="0"/>
            <a:r>
              <a:rPr lang="en-US" sz="2400" dirty="0" smtClean="0"/>
              <a:t>Mostly made up of nitrogen and oxygen</a:t>
            </a:r>
          </a:p>
          <a:p>
            <a:pPr lvl="0"/>
            <a:r>
              <a:rPr lang="en-US" sz="2400" dirty="0" smtClean="0"/>
              <a:t>Approximately 250 km thick</a:t>
            </a:r>
          </a:p>
          <a:p>
            <a:pPr lvl="0"/>
            <a:r>
              <a:rPr lang="en-US" sz="2400" dirty="0" smtClean="0"/>
              <a:t>No one knows the exact temperature inside the earth, however, scientists think it is about 1,300C.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Image result for physical layers of the earth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400" y="387877"/>
            <a:ext cx="6351501" cy="672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36109" y="584408"/>
            <a:ext cx="1117600" cy="689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64058" y="584407"/>
            <a:ext cx="1117600" cy="689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40014" y="4865298"/>
            <a:ext cx="1328469" cy="4140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05312" y="2001876"/>
            <a:ext cx="265693" cy="5860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317" y="286391"/>
            <a:ext cx="4408704" cy="1320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Mesosphere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36105" y="2100629"/>
            <a:ext cx="5399004" cy="38807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en-US" sz="2400" dirty="0"/>
              <a:t>The </a:t>
            </a:r>
            <a:r>
              <a:rPr lang="en-US" sz="2400" u="sng" dirty="0"/>
              <a:t>strong</a:t>
            </a:r>
            <a:r>
              <a:rPr lang="en-US" sz="2400" dirty="0"/>
              <a:t>, lower part of the mantle </a:t>
            </a:r>
            <a:endParaRPr lang="en-US" sz="2400" dirty="0" smtClean="0"/>
          </a:p>
          <a:p>
            <a:pPr lvl="0"/>
            <a:r>
              <a:rPr lang="en-US" sz="2400" dirty="0" smtClean="0"/>
              <a:t>Largest layer of earth</a:t>
            </a:r>
            <a:endParaRPr lang="en-US" sz="2400" dirty="0"/>
          </a:p>
          <a:p>
            <a:pPr lvl="0"/>
            <a:r>
              <a:rPr lang="en-US" sz="2400" dirty="0" smtClean="0"/>
              <a:t>Acts like a semi-solid</a:t>
            </a:r>
          </a:p>
          <a:p>
            <a:pPr lvl="0"/>
            <a:r>
              <a:rPr lang="en-US" sz="2400" dirty="0" smtClean="0"/>
              <a:t>Again, no one knows for sure about the temperature. However, scientists theorize the temperature ranges between 1,300C – 2000C</a:t>
            </a:r>
          </a:p>
          <a:p>
            <a:pPr lvl="0"/>
            <a:r>
              <a:rPr lang="en-US" sz="2400" dirty="0" smtClean="0"/>
              <a:t>Approximately 2,550 km thick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52123" y="4623758"/>
            <a:ext cx="1328469" cy="4140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48" y="362316"/>
            <a:ext cx="5819421" cy="649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086" y="382242"/>
            <a:ext cx="3563315" cy="1320800"/>
          </a:xfrm>
          <a:noFill/>
        </p:spPr>
        <p:txBody>
          <a:bodyPr/>
          <a:lstStyle/>
          <a:p>
            <a:pPr algn="r"/>
            <a:r>
              <a:rPr lang="en-US" sz="4800" dirty="0" smtClean="0">
                <a:solidFill>
                  <a:schemeClr val="tx1"/>
                </a:solidFill>
              </a:rPr>
              <a:t>Outer Core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3533" y="1703042"/>
            <a:ext cx="5317622" cy="472276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u="sng" dirty="0" smtClean="0"/>
              <a:t>Liquid</a:t>
            </a:r>
            <a:r>
              <a:rPr lang="en-US" sz="2800" dirty="0" smtClean="0"/>
              <a:t> layer</a:t>
            </a:r>
          </a:p>
          <a:p>
            <a:r>
              <a:rPr lang="en-US" sz="2800" dirty="0" smtClean="0"/>
              <a:t>Liquid layer is believed due to the way earthquake waves travel through earth</a:t>
            </a:r>
          </a:p>
          <a:p>
            <a:r>
              <a:rPr lang="en-US" sz="2800" dirty="0" smtClean="0"/>
              <a:t>Mostly </a:t>
            </a:r>
            <a:r>
              <a:rPr lang="en-US" sz="2800" u="sng" dirty="0"/>
              <a:t>iron</a:t>
            </a:r>
            <a:r>
              <a:rPr lang="en-US" sz="2800" dirty="0"/>
              <a:t> and </a:t>
            </a:r>
            <a:r>
              <a:rPr lang="en-US" sz="2800" u="sng" dirty="0" smtClean="0"/>
              <a:t>nickel</a:t>
            </a:r>
          </a:p>
          <a:p>
            <a:r>
              <a:rPr lang="en-US" sz="2800" dirty="0" smtClean="0"/>
              <a:t>Still, no one knows for sure but scientists think the temperature is around 2,000C – 5000C</a:t>
            </a:r>
          </a:p>
          <a:p>
            <a:r>
              <a:rPr lang="en-US" sz="2800" dirty="0" smtClean="0"/>
              <a:t>Approximately 2,200 km thick</a:t>
            </a:r>
          </a:p>
          <a:p>
            <a:pPr marL="0" indent="0">
              <a:buNone/>
            </a:pPr>
            <a:endParaRPr lang="en-US" sz="3600" u="sng" dirty="0"/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0" y="224196"/>
            <a:ext cx="6154343" cy="686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dirty="0" smtClean="0"/>
              <a:t>Inner Core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7424" y="2003571"/>
            <a:ext cx="4832847" cy="388077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u="sng" dirty="0"/>
              <a:t>innermost</a:t>
            </a:r>
            <a:r>
              <a:rPr lang="en-US" sz="2400" dirty="0"/>
              <a:t> layer of the </a:t>
            </a:r>
            <a:r>
              <a:rPr lang="en-US" sz="2400" dirty="0" smtClean="0"/>
              <a:t>earth</a:t>
            </a:r>
          </a:p>
          <a:p>
            <a:r>
              <a:rPr lang="en-US" sz="2400" dirty="0" smtClean="0"/>
              <a:t>Extremely </a:t>
            </a:r>
            <a:r>
              <a:rPr lang="en-US" sz="2400" u="sng" dirty="0"/>
              <a:t>hot</a:t>
            </a:r>
            <a:r>
              <a:rPr lang="en-US" sz="2400" dirty="0"/>
              <a:t>, solid sphere of mostly</a:t>
            </a:r>
            <a:r>
              <a:rPr lang="en-US" sz="2400" u="sng" dirty="0"/>
              <a:t> </a:t>
            </a:r>
            <a:r>
              <a:rPr lang="en-US" sz="2400" u="sng" dirty="0" smtClean="0"/>
              <a:t>iron</a:t>
            </a:r>
            <a:endParaRPr lang="en-US" sz="2400" dirty="0" smtClean="0"/>
          </a:p>
          <a:p>
            <a:r>
              <a:rPr lang="en-US" sz="2400" dirty="0" smtClean="0"/>
              <a:t>Scientists think the core is solid iron due to the way earthquake waves travel</a:t>
            </a:r>
          </a:p>
          <a:p>
            <a:r>
              <a:rPr lang="en-US" sz="2400" dirty="0" smtClean="0"/>
              <a:t>Scientists think temperatures are greater than 6000C</a:t>
            </a:r>
          </a:p>
          <a:p>
            <a:r>
              <a:rPr lang="en-US" sz="2400" dirty="0" smtClean="0"/>
              <a:t>Approximately 1,230 km thick.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69011" y="1"/>
            <a:ext cx="6136436" cy="713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990" y="175661"/>
            <a:ext cx="9148011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Calibri" pitchFamily="34" charset="0"/>
              </a:rPr>
              <a:t>Density and Pressure</a:t>
            </a:r>
            <a:br>
              <a:rPr lang="en-US" sz="5400" b="1" dirty="0">
                <a:latin typeface="Calibri" pitchFamily="34" charset="0"/>
              </a:rPr>
            </a:br>
            <a:r>
              <a:rPr lang="en-US" sz="5400" b="1" dirty="0">
                <a:latin typeface="Calibri" pitchFamily="34" charset="0"/>
              </a:rPr>
              <a:t>increase as depth increases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29000" y="2438400"/>
            <a:ext cx="0" cy="3581400"/>
          </a:xfrm>
          <a:prstGeom prst="straightConnector1">
            <a:avLst/>
          </a:prstGeom>
          <a:ln w="155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4801" y="1905001"/>
            <a:ext cx="3961549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4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702" y="1101632"/>
            <a:ext cx="4344728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** Add </a:t>
            </a:r>
            <a:r>
              <a:rPr lang="en-US" sz="3200" dirty="0"/>
              <a:t>this statement </a:t>
            </a:r>
            <a:r>
              <a:rPr lang="en-US" sz="3200" dirty="0" smtClean="0"/>
              <a:t>and an arrow going from the crust to the core.</a:t>
            </a:r>
            <a:endParaRPr lang="en-US" sz="3200" dirty="0"/>
          </a:p>
        </p:txBody>
      </p:sp>
      <p:sp>
        <p:nvSpPr>
          <p:cNvPr id="3" name="Down Arrow 2"/>
          <p:cNvSpPr/>
          <p:nvPr/>
        </p:nvSpPr>
        <p:spPr>
          <a:xfrm>
            <a:off x="244839" y="168639"/>
            <a:ext cx="6705600" cy="6522720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30739" y="2425908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Temperature, </a:t>
            </a:r>
          </a:p>
          <a:p>
            <a:pPr algn="ctr"/>
            <a:r>
              <a:rPr lang="en-US" sz="3600" b="1" dirty="0">
                <a:latin typeface="Calibri" pitchFamily="34" charset="0"/>
              </a:rPr>
              <a:t>Density and Pressure increases as depth increases</a:t>
            </a:r>
            <a:endParaRPr lang="en-US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Lithosphere</vt:lpstr>
      <vt:lpstr>   Asthenosphere</vt:lpstr>
      <vt:lpstr>Mesosphere</vt:lpstr>
      <vt:lpstr>Outer Core</vt:lpstr>
      <vt:lpstr>Inner Core</vt:lpstr>
      <vt:lpstr>Density and Pressure increase as depth increases</vt:lpstr>
      <vt:lpstr>** Add this statement and an arrow going from the crust to the core.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Turner-Nesmith</dc:creator>
  <cp:lastModifiedBy>Laquincia Brown</cp:lastModifiedBy>
  <cp:revision>2</cp:revision>
  <dcterms:created xsi:type="dcterms:W3CDTF">2019-03-13T20:13:28Z</dcterms:created>
  <dcterms:modified xsi:type="dcterms:W3CDTF">2019-03-19T21:08:38Z</dcterms:modified>
</cp:coreProperties>
</file>